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56" r:id="rId4"/>
  </p:sldMasterIdLst>
  <p:notesMasterIdLst>
    <p:notesMasterId r:id="rId24"/>
  </p:notesMasterIdLst>
  <p:sldIdLst>
    <p:sldId id="256" r:id="rId5"/>
    <p:sldId id="338" r:id="rId6"/>
    <p:sldId id="304" r:id="rId7"/>
    <p:sldId id="323" r:id="rId8"/>
    <p:sldId id="328" r:id="rId9"/>
    <p:sldId id="333" r:id="rId10"/>
    <p:sldId id="334" r:id="rId11"/>
    <p:sldId id="340" r:id="rId12"/>
    <p:sldId id="341" r:id="rId13"/>
    <p:sldId id="321" r:id="rId14"/>
    <p:sldId id="322" r:id="rId15"/>
    <p:sldId id="336" r:id="rId16"/>
    <p:sldId id="312" r:id="rId17"/>
    <p:sldId id="345" r:id="rId18"/>
    <p:sldId id="309" r:id="rId19"/>
    <p:sldId id="314" r:id="rId20"/>
    <p:sldId id="339" r:id="rId21"/>
    <p:sldId id="343" r:id="rId22"/>
    <p:sldId id="34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3A31"/>
    <a:srgbClr val="3C2B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47DA37-C2C2-457D-8261-0F6741502FC6}" v="106" dt="2025-12-11T07:41:10.450"/>
    <p1510:client id="{7C9FF5F0-D1B6-4EE1-92F2-F2D54DC1AE75}" v="102" dt="2025-12-11T04:19:35.807"/>
    <p1510:client id="{CAEC1F19-929D-4FB0-8348-35E0C2B43EA0}" v="33" dt="2025-12-10T21:19:45.4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7" autoAdjust="0"/>
    <p:restoredTop sz="80900" autoAdjust="0"/>
  </p:normalViewPr>
  <p:slideViewPr>
    <p:cSldViewPr snapToGrid="0">
      <p:cViewPr varScale="1">
        <p:scale>
          <a:sx n="74" d="100"/>
          <a:sy n="74" d="100"/>
        </p:scale>
        <p:origin x="296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strepo,Felipe" userId="b75f12e2-536c-4746-b91a-77e5f7eb6e51" providerId="ADAL" clId="{1A39260A-07D9-4A4F-B6B9-BC126FFA0F47}"/>
    <pc:docChg chg="undo custSel addSld delSld modSld sldOrd">
      <pc:chgData name="Restrepo,Felipe" userId="b75f12e2-536c-4746-b91a-77e5f7eb6e51" providerId="ADAL" clId="{1A39260A-07D9-4A4F-B6B9-BC126FFA0F47}" dt="2025-12-10T21:20:31.400" v="1582" actId="948"/>
      <pc:docMkLst>
        <pc:docMk/>
      </pc:docMkLst>
      <pc:sldChg chg="modSp mod ord">
        <pc:chgData name="Restrepo,Felipe" userId="b75f12e2-536c-4746-b91a-77e5f7eb6e51" providerId="ADAL" clId="{1A39260A-07D9-4A4F-B6B9-BC126FFA0F47}" dt="2025-12-10T19:09:31.462" v="1201" actId="20577"/>
        <pc:sldMkLst>
          <pc:docMk/>
          <pc:sldMk cId="968966259" sldId="308"/>
        </pc:sldMkLst>
        <pc:spChg chg="mod">
          <ac:chgData name="Restrepo,Felipe" userId="b75f12e2-536c-4746-b91a-77e5f7eb6e51" providerId="ADAL" clId="{1A39260A-07D9-4A4F-B6B9-BC126FFA0F47}" dt="2025-12-10T19:09:31.462" v="1201" actId="20577"/>
          <ac:spMkLst>
            <pc:docMk/>
            <pc:sldMk cId="968966259" sldId="308"/>
            <ac:spMk id="10" creationId="{D62FF205-BF24-3012-54F5-898DC729E0FA}"/>
          </ac:spMkLst>
        </pc:spChg>
      </pc:sldChg>
      <pc:sldChg chg="ord">
        <pc:chgData name="Restrepo,Felipe" userId="b75f12e2-536c-4746-b91a-77e5f7eb6e51" providerId="ADAL" clId="{1A39260A-07D9-4A4F-B6B9-BC126FFA0F47}" dt="2025-12-10T19:08:02.127" v="1127"/>
        <pc:sldMkLst>
          <pc:docMk/>
          <pc:sldMk cId="920323739" sldId="320"/>
        </pc:sldMkLst>
      </pc:sldChg>
      <pc:sldChg chg="modSp mod">
        <pc:chgData name="Restrepo,Felipe" userId="b75f12e2-536c-4746-b91a-77e5f7eb6e51" providerId="ADAL" clId="{1A39260A-07D9-4A4F-B6B9-BC126FFA0F47}" dt="2025-12-10T19:19:54.893" v="1514" actId="20577"/>
        <pc:sldMkLst>
          <pc:docMk/>
          <pc:sldMk cId="486304578" sldId="322"/>
        </pc:sldMkLst>
        <pc:spChg chg="mod">
          <ac:chgData name="Restrepo,Felipe" userId="b75f12e2-536c-4746-b91a-77e5f7eb6e51" providerId="ADAL" clId="{1A39260A-07D9-4A4F-B6B9-BC126FFA0F47}" dt="2025-12-10T19:19:54.893" v="1514" actId="20577"/>
          <ac:spMkLst>
            <pc:docMk/>
            <pc:sldMk cId="486304578" sldId="322"/>
            <ac:spMk id="4" creationId="{B68BA0B5-EE1A-496B-031A-C22E59F747CD}"/>
          </ac:spMkLst>
        </pc:spChg>
      </pc:sldChg>
      <pc:sldChg chg="modSp mod">
        <pc:chgData name="Restrepo,Felipe" userId="b75f12e2-536c-4746-b91a-77e5f7eb6e51" providerId="ADAL" clId="{1A39260A-07D9-4A4F-B6B9-BC126FFA0F47}" dt="2025-12-10T16:50:35.440" v="5" actId="20577"/>
        <pc:sldMkLst>
          <pc:docMk/>
          <pc:sldMk cId="1023592342" sldId="323"/>
        </pc:sldMkLst>
        <pc:spChg chg="mod">
          <ac:chgData name="Restrepo,Felipe" userId="b75f12e2-536c-4746-b91a-77e5f7eb6e51" providerId="ADAL" clId="{1A39260A-07D9-4A4F-B6B9-BC126FFA0F47}" dt="2025-12-10T16:50:35.440" v="5" actId="20577"/>
          <ac:spMkLst>
            <pc:docMk/>
            <pc:sldMk cId="1023592342" sldId="323"/>
            <ac:spMk id="4" creationId="{C67B1C4F-3F2E-5170-0771-C2F46583E03C}"/>
          </ac:spMkLst>
        </pc:spChg>
      </pc:sldChg>
      <pc:sldChg chg="del">
        <pc:chgData name="Restrepo,Felipe" userId="b75f12e2-536c-4746-b91a-77e5f7eb6e51" providerId="ADAL" clId="{1A39260A-07D9-4A4F-B6B9-BC126FFA0F47}" dt="2025-12-10T19:07:17.101" v="1122" actId="47"/>
        <pc:sldMkLst>
          <pc:docMk/>
          <pc:sldMk cId="1855930382" sldId="324"/>
        </pc:sldMkLst>
      </pc:sldChg>
      <pc:sldChg chg="del">
        <pc:chgData name="Restrepo,Felipe" userId="b75f12e2-536c-4746-b91a-77e5f7eb6e51" providerId="ADAL" clId="{1A39260A-07D9-4A4F-B6B9-BC126FFA0F47}" dt="2025-12-10T19:07:56.941" v="1123" actId="47"/>
        <pc:sldMkLst>
          <pc:docMk/>
          <pc:sldMk cId="2884896874" sldId="325"/>
        </pc:sldMkLst>
      </pc:sldChg>
      <pc:sldChg chg="addSp modSp mod">
        <pc:chgData name="Restrepo,Felipe" userId="b75f12e2-536c-4746-b91a-77e5f7eb6e51" providerId="ADAL" clId="{1A39260A-07D9-4A4F-B6B9-BC126FFA0F47}" dt="2025-12-10T21:17:03.404" v="1515" actId="20577"/>
        <pc:sldMkLst>
          <pc:docMk/>
          <pc:sldMk cId="1968077121" sldId="328"/>
        </pc:sldMkLst>
        <pc:spChg chg="mod">
          <ac:chgData name="Restrepo,Felipe" userId="b75f12e2-536c-4746-b91a-77e5f7eb6e51" providerId="ADAL" clId="{1A39260A-07D9-4A4F-B6B9-BC126FFA0F47}" dt="2025-12-10T18:17:19.885" v="309" actId="20577"/>
          <ac:spMkLst>
            <pc:docMk/>
            <pc:sldMk cId="1968077121" sldId="328"/>
            <ac:spMk id="10" creationId="{BAB148B5-D53F-7BA0-2FB2-21BEA31AA219}"/>
          </ac:spMkLst>
        </pc:spChg>
        <pc:spChg chg="mod">
          <ac:chgData name="Restrepo,Felipe" userId="b75f12e2-536c-4746-b91a-77e5f7eb6e51" providerId="ADAL" clId="{1A39260A-07D9-4A4F-B6B9-BC126FFA0F47}" dt="2025-12-10T21:17:03.404" v="1515" actId="20577"/>
          <ac:spMkLst>
            <pc:docMk/>
            <pc:sldMk cId="1968077121" sldId="328"/>
            <ac:spMk id="13" creationId="{8BF50F45-2350-9FFA-5499-D7C501CD1FC7}"/>
          </ac:spMkLst>
        </pc:spChg>
        <pc:picChg chg="add mod">
          <ac:chgData name="Restrepo,Felipe" userId="b75f12e2-536c-4746-b91a-77e5f7eb6e51" providerId="ADAL" clId="{1A39260A-07D9-4A4F-B6B9-BC126FFA0F47}" dt="2025-12-10T18:15:51.275" v="226" actId="1076"/>
          <ac:picMkLst>
            <pc:docMk/>
            <pc:sldMk cId="1968077121" sldId="328"/>
            <ac:picMk id="2" creationId="{806C3DB0-A04E-1876-826D-B988D3F51F3A}"/>
          </ac:picMkLst>
        </pc:picChg>
        <pc:picChg chg="mod">
          <ac:chgData name="Restrepo,Felipe" userId="b75f12e2-536c-4746-b91a-77e5f7eb6e51" providerId="ADAL" clId="{1A39260A-07D9-4A4F-B6B9-BC126FFA0F47}" dt="2025-12-10T18:15:49.369" v="225" actId="1076"/>
          <ac:picMkLst>
            <pc:docMk/>
            <pc:sldMk cId="1968077121" sldId="328"/>
            <ac:picMk id="11" creationId="{80A1BCCC-EAF9-503F-5A49-EA9AE48E4D5D}"/>
          </ac:picMkLst>
        </pc:picChg>
      </pc:sldChg>
      <pc:sldChg chg="modSp del mod">
        <pc:chgData name="Restrepo,Felipe" userId="b75f12e2-536c-4746-b91a-77e5f7eb6e51" providerId="ADAL" clId="{1A39260A-07D9-4A4F-B6B9-BC126FFA0F47}" dt="2025-12-10T19:07:09.772" v="1121" actId="47"/>
        <pc:sldMkLst>
          <pc:docMk/>
          <pc:sldMk cId="744190298" sldId="329"/>
        </pc:sldMkLst>
        <pc:spChg chg="mod">
          <ac:chgData name="Restrepo,Felipe" userId="b75f12e2-536c-4746-b91a-77e5f7eb6e51" providerId="ADAL" clId="{1A39260A-07D9-4A4F-B6B9-BC126FFA0F47}" dt="2025-12-10T17:22:01.731" v="222" actId="20577"/>
          <ac:spMkLst>
            <pc:docMk/>
            <pc:sldMk cId="744190298" sldId="329"/>
            <ac:spMk id="13" creationId="{107108D8-A999-4B2A-53EA-A394BDF117AA}"/>
          </ac:spMkLst>
        </pc:spChg>
      </pc:sldChg>
      <pc:sldChg chg="addSp delSp modSp add mod">
        <pc:chgData name="Restrepo,Felipe" userId="b75f12e2-536c-4746-b91a-77e5f7eb6e51" providerId="ADAL" clId="{1A39260A-07D9-4A4F-B6B9-BC126FFA0F47}" dt="2025-12-10T18:21:58.675" v="522"/>
        <pc:sldMkLst>
          <pc:docMk/>
          <pc:sldMk cId="3819461373" sldId="333"/>
        </pc:sldMkLst>
        <pc:spChg chg="del">
          <ac:chgData name="Restrepo,Felipe" userId="b75f12e2-536c-4746-b91a-77e5f7eb6e51" providerId="ADAL" clId="{1A39260A-07D9-4A4F-B6B9-BC126FFA0F47}" dt="2025-12-10T18:21:16.481" v="515" actId="478"/>
          <ac:spMkLst>
            <pc:docMk/>
            <pc:sldMk cId="3819461373" sldId="333"/>
            <ac:spMk id="5" creationId="{5CDAA11C-2087-0C73-D160-4F6418FCC122}"/>
          </ac:spMkLst>
        </pc:spChg>
        <pc:spChg chg="del">
          <ac:chgData name="Restrepo,Felipe" userId="b75f12e2-536c-4746-b91a-77e5f7eb6e51" providerId="ADAL" clId="{1A39260A-07D9-4A4F-B6B9-BC126FFA0F47}" dt="2025-12-10T18:21:16.481" v="515" actId="478"/>
          <ac:spMkLst>
            <pc:docMk/>
            <pc:sldMk cId="3819461373" sldId="333"/>
            <ac:spMk id="6" creationId="{36B09D57-D925-0276-01EC-6B343CA5ACE2}"/>
          </ac:spMkLst>
        </pc:spChg>
        <pc:spChg chg="del">
          <ac:chgData name="Restrepo,Felipe" userId="b75f12e2-536c-4746-b91a-77e5f7eb6e51" providerId="ADAL" clId="{1A39260A-07D9-4A4F-B6B9-BC126FFA0F47}" dt="2025-12-10T18:21:16.481" v="515" actId="478"/>
          <ac:spMkLst>
            <pc:docMk/>
            <pc:sldMk cId="3819461373" sldId="333"/>
            <ac:spMk id="7" creationId="{217994D0-D50D-C78A-8CE7-68D13C8E3AC4}"/>
          </ac:spMkLst>
        </pc:spChg>
        <pc:spChg chg="del">
          <ac:chgData name="Restrepo,Felipe" userId="b75f12e2-536c-4746-b91a-77e5f7eb6e51" providerId="ADAL" clId="{1A39260A-07D9-4A4F-B6B9-BC126FFA0F47}" dt="2025-12-10T18:21:16.481" v="515" actId="478"/>
          <ac:spMkLst>
            <pc:docMk/>
            <pc:sldMk cId="3819461373" sldId="333"/>
            <ac:spMk id="8" creationId="{0A5A2BC0-E127-617C-9597-209BC6A0B0DB}"/>
          </ac:spMkLst>
        </pc:spChg>
        <pc:spChg chg="del">
          <ac:chgData name="Restrepo,Felipe" userId="b75f12e2-536c-4746-b91a-77e5f7eb6e51" providerId="ADAL" clId="{1A39260A-07D9-4A4F-B6B9-BC126FFA0F47}" dt="2025-12-10T18:21:16.481" v="515" actId="478"/>
          <ac:spMkLst>
            <pc:docMk/>
            <pc:sldMk cId="3819461373" sldId="333"/>
            <ac:spMk id="13" creationId="{21E26AB9-B08C-B15B-D933-1DF352F933B0}"/>
          </ac:spMkLst>
        </pc:spChg>
        <pc:picChg chg="del">
          <ac:chgData name="Restrepo,Felipe" userId="b75f12e2-536c-4746-b91a-77e5f7eb6e51" providerId="ADAL" clId="{1A39260A-07D9-4A4F-B6B9-BC126FFA0F47}" dt="2025-12-10T18:21:16.481" v="515" actId="478"/>
          <ac:picMkLst>
            <pc:docMk/>
            <pc:sldMk cId="3819461373" sldId="333"/>
            <ac:picMk id="2" creationId="{5F912B40-C43C-577B-4A02-AA0D70DABEDE}"/>
          </ac:picMkLst>
        </pc:picChg>
        <pc:picChg chg="add mod">
          <ac:chgData name="Restrepo,Felipe" userId="b75f12e2-536c-4746-b91a-77e5f7eb6e51" providerId="ADAL" clId="{1A39260A-07D9-4A4F-B6B9-BC126FFA0F47}" dt="2025-12-10T18:21:58.675" v="522"/>
          <ac:picMkLst>
            <pc:docMk/>
            <pc:sldMk cId="3819461373" sldId="333"/>
            <ac:picMk id="4" creationId="{3C157531-F794-95AA-E2D4-1D14FB1FF123}"/>
          </ac:picMkLst>
        </pc:picChg>
        <pc:picChg chg="del">
          <ac:chgData name="Restrepo,Felipe" userId="b75f12e2-536c-4746-b91a-77e5f7eb6e51" providerId="ADAL" clId="{1A39260A-07D9-4A4F-B6B9-BC126FFA0F47}" dt="2025-12-10T18:21:16.481" v="515" actId="478"/>
          <ac:picMkLst>
            <pc:docMk/>
            <pc:sldMk cId="3819461373" sldId="333"/>
            <ac:picMk id="11" creationId="{D1D542A4-ED2D-6431-FFC4-919CD22D4E3C}"/>
          </ac:picMkLst>
        </pc:picChg>
      </pc:sldChg>
      <pc:sldChg chg="addSp delSp modSp add mod modNotesTx">
        <pc:chgData name="Restrepo,Felipe" userId="b75f12e2-536c-4746-b91a-77e5f7eb6e51" providerId="ADAL" clId="{1A39260A-07D9-4A4F-B6B9-BC126FFA0F47}" dt="2025-12-10T21:20:31.400" v="1582" actId="948"/>
        <pc:sldMkLst>
          <pc:docMk/>
          <pc:sldMk cId="147799811" sldId="334"/>
        </pc:sldMkLst>
        <pc:spChg chg="add mod">
          <ac:chgData name="Restrepo,Felipe" userId="b75f12e2-536c-4746-b91a-77e5f7eb6e51" providerId="ADAL" clId="{1A39260A-07D9-4A4F-B6B9-BC126FFA0F47}" dt="2025-12-10T21:20:31.400" v="1582" actId="948"/>
          <ac:spMkLst>
            <pc:docMk/>
            <pc:sldMk cId="147799811" sldId="334"/>
            <ac:spMk id="2" creationId="{B086B231-7CDB-2659-A3BB-A67C18F62C9B}"/>
          </ac:spMkLst>
        </pc:spChg>
        <pc:picChg chg="del">
          <ac:chgData name="Restrepo,Felipe" userId="b75f12e2-536c-4746-b91a-77e5f7eb6e51" providerId="ADAL" clId="{1A39260A-07D9-4A4F-B6B9-BC126FFA0F47}" dt="2025-12-10T18:39:20.057" v="524" actId="478"/>
          <ac:picMkLst>
            <pc:docMk/>
            <pc:sldMk cId="147799811" sldId="334"/>
            <ac:picMk id="4" creationId="{E92EB191-391B-4D6E-381F-4E48351B4777}"/>
          </ac:picMkLst>
        </pc:picChg>
      </pc:sldChg>
      <pc:sldChg chg="delSp modSp add mod ord">
        <pc:chgData name="Restrepo,Felipe" userId="b75f12e2-536c-4746-b91a-77e5f7eb6e51" providerId="ADAL" clId="{1A39260A-07D9-4A4F-B6B9-BC126FFA0F47}" dt="2025-12-10T19:18:31.597" v="1509" actId="113"/>
        <pc:sldMkLst>
          <pc:docMk/>
          <pc:sldMk cId="2325520498" sldId="335"/>
        </pc:sldMkLst>
        <pc:spChg chg="mod">
          <ac:chgData name="Restrepo,Felipe" userId="b75f12e2-536c-4746-b91a-77e5f7eb6e51" providerId="ADAL" clId="{1A39260A-07D9-4A4F-B6B9-BC126FFA0F47}" dt="2025-12-10T19:18:31.597" v="1509" actId="113"/>
          <ac:spMkLst>
            <pc:docMk/>
            <pc:sldMk cId="2325520498" sldId="335"/>
            <ac:spMk id="2" creationId="{9BC3B674-0336-ED42-A6AA-7A51EEE28496}"/>
          </ac:spMkLst>
        </pc:spChg>
        <pc:spChg chg="mod">
          <ac:chgData name="Restrepo,Felipe" userId="b75f12e2-536c-4746-b91a-77e5f7eb6e51" providerId="ADAL" clId="{1A39260A-07D9-4A4F-B6B9-BC126FFA0F47}" dt="2025-12-10T19:08:47.387" v="1148" actId="20577"/>
          <ac:spMkLst>
            <pc:docMk/>
            <pc:sldMk cId="2325520498" sldId="335"/>
            <ac:spMk id="9" creationId="{4BB6E070-C5C0-4176-CE9A-CC5AFE1D9C1A}"/>
          </ac:spMkLst>
        </pc:spChg>
        <pc:spChg chg="del">
          <ac:chgData name="Restrepo,Felipe" userId="b75f12e2-536c-4746-b91a-77e5f7eb6e51" providerId="ADAL" clId="{1A39260A-07D9-4A4F-B6B9-BC126FFA0F47}" dt="2025-12-10T19:08:51.125" v="1149" actId="478"/>
          <ac:spMkLst>
            <pc:docMk/>
            <pc:sldMk cId="2325520498" sldId="335"/>
            <ac:spMk id="10" creationId="{EA91A15D-7B6C-ECDB-4196-0A08662FB767}"/>
          </ac:spMkLst>
        </pc:spChg>
      </pc:sldChg>
      <pc:sldChg chg="addSp delSp modSp add del mod">
        <pc:chgData name="Restrepo,Felipe" userId="b75f12e2-536c-4746-b91a-77e5f7eb6e51" providerId="ADAL" clId="{1A39260A-07D9-4A4F-B6B9-BC126FFA0F47}" dt="2025-12-10T18:50:05.216" v="748" actId="47"/>
        <pc:sldMkLst>
          <pc:docMk/>
          <pc:sldMk cId="3837309654" sldId="335"/>
        </pc:sldMkLst>
        <pc:spChg chg="mod">
          <ac:chgData name="Restrepo,Felipe" userId="b75f12e2-536c-4746-b91a-77e5f7eb6e51" providerId="ADAL" clId="{1A39260A-07D9-4A4F-B6B9-BC126FFA0F47}" dt="2025-12-10T18:50:01.253" v="743" actId="14100"/>
          <ac:spMkLst>
            <pc:docMk/>
            <pc:sldMk cId="3837309654" sldId="335"/>
            <ac:spMk id="2" creationId="{07C64BC4-1471-B550-75DF-5E687B1EB40C}"/>
          </ac:spMkLst>
        </pc:spChg>
        <pc:graphicFrameChg chg="add del modGraphic">
          <ac:chgData name="Restrepo,Felipe" userId="b75f12e2-536c-4746-b91a-77e5f7eb6e51" providerId="ADAL" clId="{1A39260A-07D9-4A4F-B6B9-BC126FFA0F47}" dt="2025-12-10T18:45:30.404" v="569" actId="21"/>
          <ac:graphicFrameMkLst>
            <pc:docMk/>
            <pc:sldMk cId="3837309654" sldId="335"/>
            <ac:graphicFrameMk id="3" creationId="{FEB253B5-BF41-5D82-8B02-C155C77F4ED9}"/>
          </ac:graphicFrameMkLst>
        </pc:graphicFrameChg>
        <pc:graphicFrameChg chg="add mod">
          <ac:chgData name="Restrepo,Felipe" userId="b75f12e2-536c-4746-b91a-77e5f7eb6e51" providerId="ADAL" clId="{1A39260A-07D9-4A4F-B6B9-BC126FFA0F47}" dt="2025-12-10T18:45:31.924" v="570"/>
          <ac:graphicFrameMkLst>
            <pc:docMk/>
            <pc:sldMk cId="3837309654" sldId="335"/>
            <ac:graphicFrameMk id="4" creationId="{FEB253B5-BF41-5D82-8B02-C155C77F4ED9}"/>
          </ac:graphicFrameMkLst>
        </pc:graphicFrameChg>
        <pc:graphicFrameChg chg="add mod">
          <ac:chgData name="Restrepo,Felipe" userId="b75f12e2-536c-4746-b91a-77e5f7eb6e51" providerId="ADAL" clId="{1A39260A-07D9-4A4F-B6B9-BC126FFA0F47}" dt="2025-12-10T18:45:42.544" v="572"/>
          <ac:graphicFrameMkLst>
            <pc:docMk/>
            <pc:sldMk cId="3837309654" sldId="335"/>
            <ac:graphicFrameMk id="5" creationId="{B362C3F7-45BC-7990-63B8-2FE87CFAA6F1}"/>
          </ac:graphicFrameMkLst>
        </pc:graphicFrameChg>
        <pc:graphicFrameChg chg="add del mod modGraphic">
          <ac:chgData name="Restrepo,Felipe" userId="b75f12e2-536c-4746-b91a-77e5f7eb6e51" providerId="ADAL" clId="{1A39260A-07D9-4A4F-B6B9-BC126FFA0F47}" dt="2025-12-10T18:46:25.219" v="578" actId="478"/>
          <ac:graphicFrameMkLst>
            <pc:docMk/>
            <pc:sldMk cId="3837309654" sldId="335"/>
            <ac:graphicFrameMk id="6" creationId="{D00D4982-7DEE-6494-8408-F7DC23608E2C}"/>
          </ac:graphicFrameMkLst>
        </pc:graphicFrameChg>
        <pc:graphicFrameChg chg="add mod modGraphic">
          <ac:chgData name="Restrepo,Felipe" userId="b75f12e2-536c-4746-b91a-77e5f7eb6e51" providerId="ADAL" clId="{1A39260A-07D9-4A4F-B6B9-BC126FFA0F47}" dt="2025-12-10T18:50:02.806" v="747" actId="20577"/>
          <ac:graphicFrameMkLst>
            <pc:docMk/>
            <pc:sldMk cId="3837309654" sldId="335"/>
            <ac:graphicFrameMk id="7" creationId="{D6404752-99AC-585B-EBAE-891DB0782FEE}"/>
          </ac:graphicFrameMkLst>
        </pc:graphicFrameChg>
      </pc:sldChg>
    </pc:docChg>
  </pc:docChgLst>
  <pc:docChgLst>
    <pc:chgData name="Restrepo,Felipe" userId="b75f12e2-536c-4746-b91a-77e5f7eb6e51" providerId="ADAL" clId="{6906C9F5-A252-4979-915D-DF3F6C4B4011}"/>
    <pc:docChg chg="undo redo custSel addSld delSld modSld sldOrd">
      <pc:chgData name="Restrepo,Felipe" userId="b75f12e2-536c-4746-b91a-77e5f7eb6e51" providerId="ADAL" clId="{6906C9F5-A252-4979-915D-DF3F6C4B4011}" dt="2025-12-11T08:02:55.703" v="4719" actId="1076"/>
      <pc:docMkLst>
        <pc:docMk/>
      </pc:docMkLst>
      <pc:sldChg chg="addSp delSp modSp mod modClrScheme chgLayout">
        <pc:chgData name="Restrepo,Felipe" userId="b75f12e2-536c-4746-b91a-77e5f7eb6e51" providerId="ADAL" clId="{6906C9F5-A252-4979-915D-DF3F6C4B4011}" dt="2025-12-11T06:51:30.575" v="3925" actId="20577"/>
        <pc:sldMkLst>
          <pc:docMk/>
          <pc:sldMk cId="2963964124" sldId="256"/>
        </pc:sldMkLst>
        <pc:spChg chg="mod">
          <ac:chgData name="Restrepo,Felipe" userId="b75f12e2-536c-4746-b91a-77e5f7eb6e51" providerId="ADAL" clId="{6906C9F5-A252-4979-915D-DF3F6C4B4011}" dt="2025-12-11T06:51:30.575" v="3925" actId="20577"/>
          <ac:spMkLst>
            <pc:docMk/>
            <pc:sldMk cId="2963964124" sldId="256"/>
            <ac:spMk id="2" creationId="{58191409-041C-9A9F-3D67-DD08939AB43A}"/>
          </ac:spMkLst>
        </pc:spChg>
      </pc:sldChg>
      <pc:sldChg chg="addSp modSp new del mod ord">
        <pc:chgData name="Restrepo,Felipe" userId="b75f12e2-536c-4746-b91a-77e5f7eb6e51" providerId="ADAL" clId="{6906C9F5-A252-4979-915D-DF3F6C4B4011}" dt="2025-12-11T04:00:09.731" v="2634" actId="47"/>
        <pc:sldMkLst>
          <pc:docMk/>
          <pc:sldMk cId="1250256120" sldId="303"/>
        </pc:sldMkLst>
        <pc:spChg chg="add mod">
          <ac:chgData name="Restrepo,Felipe" userId="b75f12e2-536c-4746-b91a-77e5f7eb6e51" providerId="ADAL" clId="{6906C9F5-A252-4979-915D-DF3F6C4B4011}" dt="2025-12-11T02:17:15.646" v="1555" actId="20577"/>
          <ac:spMkLst>
            <pc:docMk/>
            <pc:sldMk cId="1250256120" sldId="303"/>
            <ac:spMk id="3" creationId="{12CBC0AB-1F10-91A3-717C-C91AE9F0A6B7}"/>
          </ac:spMkLst>
        </pc:spChg>
      </pc:sldChg>
      <pc:sldChg chg="addSp delSp modSp add mod ord">
        <pc:chgData name="Restrepo,Felipe" userId="b75f12e2-536c-4746-b91a-77e5f7eb6e51" providerId="ADAL" clId="{6906C9F5-A252-4979-915D-DF3F6C4B4011}" dt="2025-12-11T08:00:32.548" v="4689" actId="20577"/>
        <pc:sldMkLst>
          <pc:docMk/>
          <pc:sldMk cId="3791558631" sldId="304"/>
        </pc:sldMkLst>
        <pc:spChg chg="add mod">
          <ac:chgData name="Restrepo,Felipe" userId="b75f12e2-536c-4746-b91a-77e5f7eb6e51" providerId="ADAL" clId="{6906C9F5-A252-4979-915D-DF3F6C4B4011}" dt="2025-12-11T03:55:12.375" v="2543" actId="20577"/>
          <ac:spMkLst>
            <pc:docMk/>
            <pc:sldMk cId="3791558631" sldId="304"/>
            <ac:spMk id="2" creationId="{FF2E9DFD-22A4-EBFE-2D5A-BDDFC040F58C}"/>
          </ac:spMkLst>
        </pc:spChg>
        <pc:spChg chg="add del mod">
          <ac:chgData name="Restrepo,Felipe" userId="b75f12e2-536c-4746-b91a-77e5f7eb6e51" providerId="ADAL" clId="{6906C9F5-A252-4979-915D-DF3F6C4B4011}" dt="2025-12-11T03:59:44.987" v="2624" actId="478"/>
          <ac:spMkLst>
            <pc:docMk/>
            <pc:sldMk cId="3791558631" sldId="304"/>
            <ac:spMk id="3" creationId="{14505070-291D-28DA-1419-9D6A4B7318D4}"/>
          </ac:spMkLst>
        </pc:spChg>
        <pc:spChg chg="add mod">
          <ac:chgData name="Restrepo,Felipe" userId="b75f12e2-536c-4746-b91a-77e5f7eb6e51" providerId="ADAL" clId="{6906C9F5-A252-4979-915D-DF3F6C4B4011}" dt="2025-12-11T03:55:21.463" v="2546" actId="1076"/>
          <ac:spMkLst>
            <pc:docMk/>
            <pc:sldMk cId="3791558631" sldId="304"/>
            <ac:spMk id="4" creationId="{E696877F-24B0-089C-4EEB-C94ED807E2B4}"/>
          </ac:spMkLst>
        </pc:spChg>
        <pc:spChg chg="add mod">
          <ac:chgData name="Restrepo,Felipe" userId="b75f12e2-536c-4746-b91a-77e5f7eb6e51" providerId="ADAL" clId="{6906C9F5-A252-4979-915D-DF3F6C4B4011}" dt="2025-12-11T03:59:26.586" v="2621"/>
          <ac:spMkLst>
            <pc:docMk/>
            <pc:sldMk cId="3791558631" sldId="304"/>
            <ac:spMk id="5" creationId="{54096123-D82E-83DC-EC0A-2B38A44B1D49}"/>
          </ac:spMkLst>
        </pc:spChg>
        <pc:spChg chg="add mod">
          <ac:chgData name="Restrepo,Felipe" userId="b75f12e2-536c-4746-b91a-77e5f7eb6e51" providerId="ADAL" clId="{6906C9F5-A252-4979-915D-DF3F6C4B4011}" dt="2025-12-11T08:00:32.548" v="4689" actId="20577"/>
          <ac:spMkLst>
            <pc:docMk/>
            <pc:sldMk cId="3791558631" sldId="304"/>
            <ac:spMk id="6" creationId="{77DECF77-78A9-3411-5BC8-5DEA1D18E52B}"/>
          </ac:spMkLst>
        </pc:spChg>
      </pc:sldChg>
      <pc:sldChg chg="addSp modSp add del">
        <pc:chgData name="Restrepo,Felipe" userId="b75f12e2-536c-4746-b91a-77e5f7eb6e51" providerId="ADAL" clId="{6906C9F5-A252-4979-915D-DF3F6C4B4011}" dt="2025-12-11T05:23:24.684" v="3655" actId="47"/>
        <pc:sldMkLst>
          <pc:docMk/>
          <pc:sldMk cId="2831665156" sldId="305"/>
        </pc:sldMkLst>
      </pc:sldChg>
      <pc:sldChg chg="addSp modSp add del">
        <pc:chgData name="Restrepo,Felipe" userId="b75f12e2-536c-4746-b91a-77e5f7eb6e51" providerId="ADAL" clId="{6906C9F5-A252-4979-915D-DF3F6C4B4011}" dt="2025-12-11T04:12:02.720" v="2931" actId="47"/>
        <pc:sldMkLst>
          <pc:docMk/>
          <pc:sldMk cId="1458922694" sldId="307"/>
        </pc:sldMkLst>
      </pc:sldChg>
      <pc:sldChg chg="addSp delSp modSp add del mod">
        <pc:chgData name="Restrepo,Felipe" userId="b75f12e2-536c-4746-b91a-77e5f7eb6e51" providerId="ADAL" clId="{6906C9F5-A252-4979-915D-DF3F6C4B4011}" dt="2025-12-11T04:35:51.179" v="3243" actId="47"/>
        <pc:sldMkLst>
          <pc:docMk/>
          <pc:sldMk cId="968966259" sldId="308"/>
        </pc:sldMkLst>
        <pc:spChg chg="add mod">
          <ac:chgData name="Restrepo,Felipe" userId="b75f12e2-536c-4746-b91a-77e5f7eb6e51" providerId="ADAL" clId="{6906C9F5-A252-4979-915D-DF3F6C4B4011}" dt="2025-12-11T04:35:27.043" v="3239" actId="20577"/>
          <ac:spMkLst>
            <pc:docMk/>
            <pc:sldMk cId="968966259" sldId="308"/>
            <ac:spMk id="9" creationId="{C2951275-5A7E-B714-25B8-ACF62A1D8A13}"/>
          </ac:spMkLst>
        </pc:spChg>
        <pc:spChg chg="add mod">
          <ac:chgData name="Restrepo,Felipe" userId="b75f12e2-536c-4746-b91a-77e5f7eb6e51" providerId="ADAL" clId="{6906C9F5-A252-4979-915D-DF3F6C4B4011}" dt="2025-12-11T04:35:46.258" v="3242" actId="21"/>
          <ac:spMkLst>
            <pc:docMk/>
            <pc:sldMk cId="968966259" sldId="308"/>
            <ac:spMk id="13" creationId="{80A70AD3-78A5-30B3-1768-17A8EC46CD4E}"/>
          </ac:spMkLst>
        </pc:spChg>
        <pc:picChg chg="add del mod">
          <ac:chgData name="Restrepo,Felipe" userId="b75f12e2-536c-4746-b91a-77e5f7eb6e51" providerId="ADAL" clId="{6906C9F5-A252-4979-915D-DF3F6C4B4011}" dt="2025-12-11T04:22:43.866" v="2991" actId="478"/>
          <ac:picMkLst>
            <pc:docMk/>
            <pc:sldMk cId="968966259" sldId="308"/>
            <ac:picMk id="3" creationId="{B588EA38-0F5A-423E-27F1-8AB3D7F88723}"/>
          </ac:picMkLst>
        </pc:picChg>
        <pc:picChg chg="add mod">
          <ac:chgData name="Restrepo,Felipe" userId="b75f12e2-536c-4746-b91a-77e5f7eb6e51" providerId="ADAL" clId="{6906C9F5-A252-4979-915D-DF3F6C4B4011}" dt="2025-12-11T04:22:43.492" v="2990" actId="1076"/>
          <ac:picMkLst>
            <pc:docMk/>
            <pc:sldMk cId="968966259" sldId="308"/>
            <ac:picMk id="12" creationId="{9ABE7D69-5472-0032-AA6A-029135B02E1C}"/>
          </ac:picMkLst>
        </pc:picChg>
      </pc:sldChg>
      <pc:sldChg chg="addSp modSp add mod">
        <pc:chgData name="Restrepo,Felipe" userId="b75f12e2-536c-4746-b91a-77e5f7eb6e51" providerId="ADAL" clId="{6906C9F5-A252-4979-915D-DF3F6C4B4011}" dt="2025-12-11T06:59:17.852" v="4007" actId="20577"/>
        <pc:sldMkLst>
          <pc:docMk/>
          <pc:sldMk cId="768239311" sldId="309"/>
        </pc:sldMkLst>
        <pc:spChg chg="add mod">
          <ac:chgData name="Restrepo,Felipe" userId="b75f12e2-536c-4746-b91a-77e5f7eb6e51" providerId="ADAL" clId="{6906C9F5-A252-4979-915D-DF3F6C4B4011}" dt="2025-12-11T04:08:18.033" v="2643" actId="1076"/>
          <ac:spMkLst>
            <pc:docMk/>
            <pc:sldMk cId="768239311" sldId="309"/>
            <ac:spMk id="2" creationId="{F5252374-3D0D-94F0-4959-16BFDA371C16}"/>
          </ac:spMkLst>
        </pc:spChg>
        <pc:spChg chg="add mod">
          <ac:chgData name="Restrepo,Felipe" userId="b75f12e2-536c-4746-b91a-77e5f7eb6e51" providerId="ADAL" clId="{6906C9F5-A252-4979-915D-DF3F6C4B4011}" dt="2025-12-11T06:59:17.852" v="4007" actId="20577"/>
          <ac:spMkLst>
            <pc:docMk/>
            <pc:sldMk cId="768239311" sldId="309"/>
            <ac:spMk id="3" creationId="{B31DBF1D-9CE1-BD77-E7F0-ACE7FBA59419}"/>
          </ac:spMkLst>
        </pc:spChg>
      </pc:sldChg>
      <pc:sldChg chg="addSp modSp new del mod">
        <pc:chgData name="Restrepo,Felipe" userId="b75f12e2-536c-4746-b91a-77e5f7eb6e51" providerId="ADAL" clId="{6906C9F5-A252-4979-915D-DF3F6C4B4011}" dt="2025-12-11T02:28:41.278" v="1556" actId="47"/>
        <pc:sldMkLst>
          <pc:docMk/>
          <pc:sldMk cId="1919881171" sldId="311"/>
        </pc:sldMkLst>
      </pc:sldChg>
      <pc:sldChg chg="addSp delSp modSp new mod ord setBg modAnim">
        <pc:chgData name="Restrepo,Felipe" userId="b75f12e2-536c-4746-b91a-77e5f7eb6e51" providerId="ADAL" clId="{6906C9F5-A252-4979-915D-DF3F6C4B4011}" dt="2025-12-11T06:59:00.446" v="3981" actId="20577"/>
        <pc:sldMkLst>
          <pc:docMk/>
          <pc:sldMk cId="1086848101" sldId="312"/>
        </pc:sldMkLst>
        <pc:spChg chg="add del mod">
          <ac:chgData name="Restrepo,Felipe" userId="b75f12e2-536c-4746-b91a-77e5f7eb6e51" providerId="ADAL" clId="{6906C9F5-A252-4979-915D-DF3F6C4B4011}" dt="2025-12-11T03:47:33.594" v="2272" actId="478"/>
          <ac:spMkLst>
            <pc:docMk/>
            <pc:sldMk cId="1086848101" sldId="312"/>
            <ac:spMk id="2" creationId="{51EF7EB5-5ADF-D8BF-925F-992BDE15C8B6}"/>
          </ac:spMkLst>
        </pc:spChg>
        <pc:spChg chg="add mod ord">
          <ac:chgData name="Restrepo,Felipe" userId="b75f12e2-536c-4746-b91a-77e5f7eb6e51" providerId="ADAL" clId="{6906C9F5-A252-4979-915D-DF3F6C4B4011}" dt="2025-12-11T03:46:56.025" v="2267" actId="26606"/>
          <ac:spMkLst>
            <pc:docMk/>
            <pc:sldMk cId="1086848101" sldId="312"/>
            <ac:spMk id="3" creationId="{55283032-CB30-EDC0-7329-14BBF7381E06}"/>
          </ac:spMkLst>
        </pc:spChg>
        <pc:spChg chg="add del mod">
          <ac:chgData name="Restrepo,Felipe" userId="b75f12e2-536c-4746-b91a-77e5f7eb6e51" providerId="ADAL" clId="{6906C9F5-A252-4979-915D-DF3F6C4B4011}" dt="2025-12-11T03:47:03.362" v="2268" actId="478"/>
          <ac:spMkLst>
            <pc:docMk/>
            <pc:sldMk cId="1086848101" sldId="312"/>
            <ac:spMk id="5" creationId="{A455A1EB-0438-222C-D797-BCEEEFFAD706}"/>
          </ac:spMkLst>
        </pc:spChg>
        <pc:spChg chg="add mod">
          <ac:chgData name="Restrepo,Felipe" userId="b75f12e2-536c-4746-b91a-77e5f7eb6e51" providerId="ADAL" clId="{6906C9F5-A252-4979-915D-DF3F6C4B4011}" dt="2025-12-11T03:47:41.834" v="2295" actId="20577"/>
          <ac:spMkLst>
            <pc:docMk/>
            <pc:sldMk cId="1086848101" sldId="312"/>
            <ac:spMk id="7" creationId="{C4BD4612-E151-D8F1-D91C-9624DEABEC89}"/>
          </ac:spMkLst>
        </pc:spChg>
        <pc:spChg chg="add mod">
          <ac:chgData name="Restrepo,Felipe" userId="b75f12e2-536c-4746-b91a-77e5f7eb6e51" providerId="ADAL" clId="{6906C9F5-A252-4979-915D-DF3F6C4B4011}" dt="2025-12-11T06:59:00.446" v="3981" actId="20577"/>
          <ac:spMkLst>
            <pc:docMk/>
            <pc:sldMk cId="1086848101" sldId="312"/>
            <ac:spMk id="8" creationId="{50E5EEBF-DC0D-B450-0CC9-AC62C541BB24}"/>
          </ac:spMkLst>
        </pc:spChg>
        <pc:spChg chg="add del mod">
          <ac:chgData name="Restrepo,Felipe" userId="b75f12e2-536c-4746-b91a-77e5f7eb6e51" providerId="ADAL" clId="{6906C9F5-A252-4979-915D-DF3F6C4B4011}" dt="2025-12-11T03:48:42.545" v="2373" actId="478"/>
          <ac:spMkLst>
            <pc:docMk/>
            <pc:sldMk cId="1086848101" sldId="312"/>
            <ac:spMk id="9" creationId="{B7D9F36E-AA8B-0F7E-1335-4F911E779002}"/>
          </ac:spMkLst>
        </pc:spChg>
        <pc:spChg chg="add mod">
          <ac:chgData name="Restrepo,Felipe" userId="b75f12e2-536c-4746-b91a-77e5f7eb6e51" providerId="ADAL" clId="{6906C9F5-A252-4979-915D-DF3F6C4B4011}" dt="2025-12-11T03:48:54.186" v="2377" actId="1076"/>
          <ac:spMkLst>
            <pc:docMk/>
            <pc:sldMk cId="1086848101" sldId="312"/>
            <ac:spMk id="10" creationId="{7A6ACCE4-D3CA-D217-2106-BE03154CED24}"/>
          </ac:spMkLst>
        </pc:spChg>
        <pc:spChg chg="add">
          <ac:chgData name="Restrepo,Felipe" userId="b75f12e2-536c-4746-b91a-77e5f7eb6e51" providerId="ADAL" clId="{6906C9F5-A252-4979-915D-DF3F6C4B4011}" dt="2025-12-11T03:46:56.025" v="2267" actId="26606"/>
          <ac:spMkLst>
            <pc:docMk/>
            <pc:sldMk cId="1086848101" sldId="312"/>
            <ac:spMk id="15" creationId="{4C790028-99AE-4AE4-8269-9913E2D50625}"/>
          </ac:spMkLst>
        </pc:spChg>
        <pc:spChg chg="add">
          <ac:chgData name="Restrepo,Felipe" userId="b75f12e2-536c-4746-b91a-77e5f7eb6e51" providerId="ADAL" clId="{6906C9F5-A252-4979-915D-DF3F6C4B4011}" dt="2025-12-11T03:46:56.025" v="2267" actId="26606"/>
          <ac:spMkLst>
            <pc:docMk/>
            <pc:sldMk cId="1086848101" sldId="312"/>
            <ac:spMk id="17" creationId="{06936A2A-FE08-4EE0-A409-3EF3FA2448DE}"/>
          </ac:spMkLst>
        </pc:spChg>
        <pc:spChg chg="add">
          <ac:chgData name="Restrepo,Felipe" userId="b75f12e2-536c-4746-b91a-77e5f7eb6e51" providerId="ADAL" clId="{6906C9F5-A252-4979-915D-DF3F6C4B4011}" dt="2025-12-11T03:46:56.025" v="2267" actId="26606"/>
          <ac:spMkLst>
            <pc:docMk/>
            <pc:sldMk cId="1086848101" sldId="312"/>
            <ac:spMk id="23" creationId="{97860FD2-CA19-4064-AA6F-68050C3D2011}"/>
          </ac:spMkLst>
        </pc:spChg>
        <pc:spChg chg="add">
          <ac:chgData name="Restrepo,Felipe" userId="b75f12e2-536c-4746-b91a-77e5f7eb6e51" providerId="ADAL" clId="{6906C9F5-A252-4979-915D-DF3F6C4B4011}" dt="2025-12-11T03:46:56.025" v="2267" actId="26606"/>
          <ac:spMkLst>
            <pc:docMk/>
            <pc:sldMk cId="1086848101" sldId="312"/>
            <ac:spMk id="25" creationId="{9B0F3308-12C4-4DD7-ABB4-D0DFAA3CF6DE}"/>
          </ac:spMkLst>
        </pc:spChg>
        <pc:spChg chg="add">
          <ac:chgData name="Restrepo,Felipe" userId="b75f12e2-536c-4746-b91a-77e5f7eb6e51" providerId="ADAL" clId="{6906C9F5-A252-4979-915D-DF3F6C4B4011}" dt="2025-12-11T03:46:56.025" v="2267" actId="26606"/>
          <ac:spMkLst>
            <pc:docMk/>
            <pc:sldMk cId="1086848101" sldId="312"/>
            <ac:spMk id="31" creationId="{73AFD74C-283C-45BD-885B-6E6635E4B3F1}"/>
          </ac:spMkLst>
        </pc:spChg>
        <pc:spChg chg="add">
          <ac:chgData name="Restrepo,Felipe" userId="b75f12e2-536c-4746-b91a-77e5f7eb6e51" providerId="ADAL" clId="{6906C9F5-A252-4979-915D-DF3F6C4B4011}" dt="2025-12-11T03:46:56.025" v="2267" actId="26606"/>
          <ac:spMkLst>
            <pc:docMk/>
            <pc:sldMk cId="1086848101" sldId="312"/>
            <ac:spMk id="33" creationId="{CE3DE725-FEB0-422F-BDBA-A29C95768A3F}"/>
          </ac:spMkLst>
        </pc:spChg>
        <pc:spChg chg="add">
          <ac:chgData name="Restrepo,Felipe" userId="b75f12e2-536c-4746-b91a-77e5f7eb6e51" providerId="ADAL" clId="{6906C9F5-A252-4979-915D-DF3F6C4B4011}" dt="2025-12-11T03:46:56.025" v="2267" actId="26606"/>
          <ac:spMkLst>
            <pc:docMk/>
            <pc:sldMk cId="1086848101" sldId="312"/>
            <ac:spMk id="35" creationId="{05058156-257B-4118-BA50-5869C8AF6AD7}"/>
          </ac:spMkLst>
        </pc:spChg>
        <pc:spChg chg="add">
          <ac:chgData name="Restrepo,Felipe" userId="b75f12e2-536c-4746-b91a-77e5f7eb6e51" providerId="ADAL" clId="{6906C9F5-A252-4979-915D-DF3F6C4B4011}" dt="2025-12-11T03:46:56.025" v="2267" actId="26606"/>
          <ac:spMkLst>
            <pc:docMk/>
            <pc:sldMk cId="1086848101" sldId="312"/>
            <ac:spMk id="37" creationId="{D23B4D99-FEA8-489A-8436-A2F113BE1B6E}"/>
          </ac:spMkLst>
        </pc:spChg>
        <pc:picChg chg="add del mod">
          <ac:chgData name="Restrepo,Felipe" userId="b75f12e2-536c-4746-b91a-77e5f7eb6e51" providerId="ADAL" clId="{6906C9F5-A252-4979-915D-DF3F6C4B4011}" dt="2025-12-11T02:31:33.302" v="1569" actId="478"/>
          <ac:picMkLst>
            <pc:docMk/>
            <pc:sldMk cId="1086848101" sldId="312"/>
            <ac:picMk id="4" creationId="{E51B1367-B70C-0063-7B54-72776D44B804}"/>
          </ac:picMkLst>
        </pc:picChg>
        <pc:picChg chg="add mod">
          <ac:chgData name="Restrepo,Felipe" userId="b75f12e2-536c-4746-b91a-77e5f7eb6e51" providerId="ADAL" clId="{6906C9F5-A252-4979-915D-DF3F6C4B4011}" dt="2025-12-11T03:52:00.939" v="2438" actId="1076"/>
          <ac:picMkLst>
            <pc:docMk/>
            <pc:sldMk cId="1086848101" sldId="312"/>
            <ac:picMk id="6" creationId="{6F1518DA-22BD-0C16-8689-60BF61DB18AF}"/>
          </ac:picMkLst>
        </pc:picChg>
        <pc:picChg chg="add mod">
          <ac:chgData name="Restrepo,Felipe" userId="b75f12e2-536c-4746-b91a-77e5f7eb6e51" providerId="ADAL" clId="{6906C9F5-A252-4979-915D-DF3F6C4B4011}" dt="2025-12-11T03:52:01.272" v="2439" actId="1076"/>
          <ac:picMkLst>
            <pc:docMk/>
            <pc:sldMk cId="1086848101" sldId="312"/>
            <ac:picMk id="12" creationId="{FD34ED82-1B40-44B6-3F47-6688E06A1332}"/>
          </ac:picMkLst>
        </pc:picChg>
      </pc:sldChg>
      <pc:sldChg chg="addSp modSp new del">
        <pc:chgData name="Restrepo,Felipe" userId="b75f12e2-536c-4746-b91a-77e5f7eb6e51" providerId="ADAL" clId="{6906C9F5-A252-4979-915D-DF3F6C4B4011}" dt="2025-12-11T04:36:39.598" v="3246" actId="47"/>
        <pc:sldMkLst>
          <pc:docMk/>
          <pc:sldMk cId="588616543" sldId="313"/>
        </pc:sldMkLst>
      </pc:sldChg>
      <pc:sldChg chg="addSp modSp new mod ord">
        <pc:chgData name="Restrepo,Felipe" userId="b75f12e2-536c-4746-b91a-77e5f7eb6e51" providerId="ADAL" clId="{6906C9F5-A252-4979-915D-DF3F6C4B4011}" dt="2025-12-11T05:20:26.728" v="3654" actId="14100"/>
        <pc:sldMkLst>
          <pc:docMk/>
          <pc:sldMk cId="1199940311" sldId="314"/>
        </pc:sldMkLst>
        <pc:spChg chg="add mod">
          <ac:chgData name="Restrepo,Felipe" userId="b75f12e2-536c-4746-b91a-77e5f7eb6e51" providerId="ADAL" clId="{6906C9F5-A252-4979-915D-DF3F6C4B4011}" dt="2025-11-21T20:14:45.675" v="49"/>
          <ac:spMkLst>
            <pc:docMk/>
            <pc:sldMk cId="1199940311" sldId="314"/>
            <ac:spMk id="2" creationId="{F8700628-22D9-AFCC-C8A8-940F18AFE9CA}"/>
          </ac:spMkLst>
        </pc:spChg>
        <pc:spChg chg="add mod">
          <ac:chgData name="Restrepo,Felipe" userId="b75f12e2-536c-4746-b91a-77e5f7eb6e51" providerId="ADAL" clId="{6906C9F5-A252-4979-915D-DF3F6C4B4011}" dt="2025-12-11T05:20:26.728" v="3654" actId="14100"/>
          <ac:spMkLst>
            <pc:docMk/>
            <pc:sldMk cId="1199940311" sldId="314"/>
            <ac:spMk id="3" creationId="{EA325F0C-3FB6-FC4B-47DC-4BAF874A8E47}"/>
          </ac:spMkLst>
        </pc:spChg>
        <pc:picChg chg="add mod">
          <ac:chgData name="Restrepo,Felipe" userId="b75f12e2-536c-4746-b91a-77e5f7eb6e51" providerId="ADAL" clId="{6906C9F5-A252-4979-915D-DF3F6C4B4011}" dt="2025-12-11T04:36:53.417" v="3248" actId="1076"/>
          <ac:picMkLst>
            <pc:docMk/>
            <pc:sldMk cId="1199940311" sldId="314"/>
            <ac:picMk id="5" creationId="{9B0480A4-F090-C8CE-5A61-058B7C115A30}"/>
          </ac:picMkLst>
        </pc:picChg>
      </pc:sldChg>
      <pc:sldChg chg="addSp modSp new del mod">
        <pc:chgData name="Restrepo,Felipe" userId="b75f12e2-536c-4746-b91a-77e5f7eb6e51" providerId="ADAL" clId="{6906C9F5-A252-4979-915D-DF3F6C4B4011}" dt="2025-12-11T06:35:11.866" v="3777" actId="47"/>
        <pc:sldMkLst>
          <pc:docMk/>
          <pc:sldMk cId="4138522270" sldId="315"/>
        </pc:sldMkLst>
        <pc:spChg chg="add mod">
          <ac:chgData name="Restrepo,Felipe" userId="b75f12e2-536c-4746-b91a-77e5f7eb6e51" providerId="ADAL" clId="{6906C9F5-A252-4979-915D-DF3F6C4B4011}" dt="2025-12-11T05:23:56.272" v="3660"/>
          <ac:spMkLst>
            <pc:docMk/>
            <pc:sldMk cId="4138522270" sldId="315"/>
            <ac:spMk id="3" creationId="{1A1DFB42-D5C7-396E-54A0-1C45DFAC2D1E}"/>
          </ac:spMkLst>
        </pc:spChg>
      </pc:sldChg>
      <pc:sldChg chg="addSp delSp modSp add del mod ord">
        <pc:chgData name="Restrepo,Felipe" userId="b75f12e2-536c-4746-b91a-77e5f7eb6e51" providerId="ADAL" clId="{6906C9F5-A252-4979-915D-DF3F6C4B4011}" dt="2025-12-11T04:34:57.444" v="3224" actId="47"/>
        <pc:sldMkLst>
          <pc:docMk/>
          <pc:sldMk cId="920323739" sldId="320"/>
        </pc:sldMkLst>
        <pc:spChg chg="mod">
          <ac:chgData name="Restrepo,Felipe" userId="b75f12e2-536c-4746-b91a-77e5f7eb6e51" providerId="ADAL" clId="{6906C9F5-A252-4979-915D-DF3F6C4B4011}" dt="2025-12-11T04:23:16.139" v="3008" actId="20577"/>
          <ac:spMkLst>
            <pc:docMk/>
            <pc:sldMk cId="920323739" sldId="320"/>
            <ac:spMk id="2" creationId="{3E114C0B-05AF-E6B4-C6F9-73A28D0C4BF7}"/>
          </ac:spMkLst>
        </pc:spChg>
        <pc:spChg chg="add mod">
          <ac:chgData name="Restrepo,Felipe" userId="b75f12e2-536c-4746-b91a-77e5f7eb6e51" providerId="ADAL" clId="{6906C9F5-A252-4979-915D-DF3F6C4B4011}" dt="2025-12-11T04:24:24.829" v="3051" actId="1076"/>
          <ac:spMkLst>
            <pc:docMk/>
            <pc:sldMk cId="920323739" sldId="320"/>
            <ac:spMk id="3" creationId="{AB81A4ED-2734-CE7E-E749-97942CBDF93F}"/>
          </ac:spMkLst>
        </pc:spChg>
        <pc:spChg chg="add mod">
          <ac:chgData name="Restrepo,Felipe" userId="b75f12e2-536c-4746-b91a-77e5f7eb6e51" providerId="ADAL" clId="{6906C9F5-A252-4979-915D-DF3F6C4B4011}" dt="2025-12-11T04:23:58.570" v="3045" actId="14100"/>
          <ac:spMkLst>
            <pc:docMk/>
            <pc:sldMk cId="920323739" sldId="320"/>
            <ac:spMk id="4" creationId="{181B6011-1D44-4DAA-EAB1-356F67F760B8}"/>
          </ac:spMkLst>
        </pc:spChg>
        <pc:spChg chg="add mod">
          <ac:chgData name="Restrepo,Felipe" userId="b75f12e2-536c-4746-b91a-77e5f7eb6e51" providerId="ADAL" clId="{6906C9F5-A252-4979-915D-DF3F6C4B4011}" dt="2025-12-11T02:00:46.647" v="1408" actId="1076"/>
          <ac:spMkLst>
            <pc:docMk/>
            <pc:sldMk cId="920323739" sldId="320"/>
            <ac:spMk id="9" creationId="{7CA7F7D7-579B-C3C0-4B8F-5CF65003442A}"/>
          </ac:spMkLst>
        </pc:spChg>
        <pc:picChg chg="add mod">
          <ac:chgData name="Restrepo,Felipe" userId="b75f12e2-536c-4746-b91a-77e5f7eb6e51" providerId="ADAL" clId="{6906C9F5-A252-4979-915D-DF3F6C4B4011}" dt="2025-12-11T04:24:22.286" v="3050" actId="1076"/>
          <ac:picMkLst>
            <pc:docMk/>
            <pc:sldMk cId="920323739" sldId="320"/>
            <ac:picMk id="1026" creationId="{B81211DC-208F-B1AB-A8C2-5CC0EF0CF80F}"/>
          </ac:picMkLst>
        </pc:picChg>
        <pc:picChg chg="del mod">
          <ac:chgData name="Restrepo,Felipe" userId="b75f12e2-536c-4746-b91a-77e5f7eb6e51" providerId="ADAL" clId="{6906C9F5-A252-4979-915D-DF3F6C4B4011}" dt="2025-12-11T01:59:45.923" v="1390" actId="478"/>
          <ac:picMkLst>
            <pc:docMk/>
            <pc:sldMk cId="920323739" sldId="320"/>
            <ac:picMk id="1028" creationId="{BFE0C722-D30F-BDBA-D1F9-1BB0FC71626A}"/>
          </ac:picMkLst>
        </pc:picChg>
      </pc:sldChg>
      <pc:sldChg chg="addSp delSp modSp add mod ord">
        <pc:chgData name="Restrepo,Felipe" userId="b75f12e2-536c-4746-b91a-77e5f7eb6e51" providerId="ADAL" clId="{6906C9F5-A252-4979-915D-DF3F6C4B4011}" dt="2025-12-11T06:58:15.272" v="3967" actId="1076"/>
        <pc:sldMkLst>
          <pc:docMk/>
          <pc:sldMk cId="2754304993" sldId="321"/>
        </pc:sldMkLst>
        <pc:spChg chg="del">
          <ac:chgData name="Restrepo,Felipe" userId="b75f12e2-536c-4746-b91a-77e5f7eb6e51" providerId="ADAL" clId="{6906C9F5-A252-4979-915D-DF3F6C4B4011}" dt="2025-12-11T02:57:08.459" v="1593" actId="478"/>
          <ac:spMkLst>
            <pc:docMk/>
            <pc:sldMk cId="2754304993" sldId="321"/>
            <ac:spMk id="2" creationId="{E55887DF-6D38-558E-6D13-E0C3ABA75330}"/>
          </ac:spMkLst>
        </pc:spChg>
        <pc:spChg chg="mod">
          <ac:chgData name="Restrepo,Felipe" userId="b75f12e2-536c-4746-b91a-77e5f7eb6e51" providerId="ADAL" clId="{6906C9F5-A252-4979-915D-DF3F6C4B4011}" dt="2025-12-11T05:14:24.532" v="3650" actId="20577"/>
          <ac:spMkLst>
            <pc:docMk/>
            <pc:sldMk cId="2754304993" sldId="321"/>
            <ac:spMk id="4" creationId="{E6EB910C-A6BF-E59A-53DF-5B5BB03905AA}"/>
          </ac:spMkLst>
        </pc:spChg>
        <pc:spChg chg="add mod">
          <ac:chgData name="Restrepo,Felipe" userId="b75f12e2-536c-4746-b91a-77e5f7eb6e51" providerId="ADAL" clId="{6906C9F5-A252-4979-915D-DF3F6C4B4011}" dt="2025-12-11T06:50:30.697" v="3913" actId="20577"/>
          <ac:spMkLst>
            <pc:docMk/>
            <pc:sldMk cId="2754304993" sldId="321"/>
            <ac:spMk id="5" creationId="{E3E2930D-FDED-F95D-92D9-84C4F387DC1A}"/>
          </ac:spMkLst>
        </pc:spChg>
        <pc:picChg chg="del">
          <ac:chgData name="Restrepo,Felipe" userId="b75f12e2-536c-4746-b91a-77e5f7eb6e51" providerId="ADAL" clId="{6906C9F5-A252-4979-915D-DF3F6C4B4011}" dt="2025-12-11T02:57:21.742" v="1596" actId="478"/>
          <ac:picMkLst>
            <pc:docMk/>
            <pc:sldMk cId="2754304993" sldId="321"/>
            <ac:picMk id="3" creationId="{9BD7A81F-84D0-8AAB-B58A-94301E1E39A7}"/>
          </ac:picMkLst>
        </pc:picChg>
        <pc:picChg chg="add mod">
          <ac:chgData name="Restrepo,Felipe" userId="b75f12e2-536c-4746-b91a-77e5f7eb6e51" providerId="ADAL" clId="{6906C9F5-A252-4979-915D-DF3F6C4B4011}" dt="2025-12-11T02:58:06.404" v="1599" actId="571"/>
          <ac:picMkLst>
            <pc:docMk/>
            <pc:sldMk cId="2754304993" sldId="321"/>
            <ac:picMk id="6" creationId="{41C949E3-8CBA-996B-2792-B54826928069}"/>
          </ac:picMkLst>
        </pc:picChg>
        <pc:picChg chg="add mod">
          <ac:chgData name="Restrepo,Felipe" userId="b75f12e2-536c-4746-b91a-77e5f7eb6e51" providerId="ADAL" clId="{6906C9F5-A252-4979-915D-DF3F6C4B4011}" dt="2025-12-11T06:58:15.272" v="3967" actId="1076"/>
          <ac:picMkLst>
            <pc:docMk/>
            <pc:sldMk cId="2754304993" sldId="321"/>
            <ac:picMk id="1026" creationId="{19D6BA71-EDA9-2225-6397-25498C4102A8}"/>
          </ac:picMkLst>
        </pc:picChg>
        <pc:picChg chg="add mod">
          <ac:chgData name="Restrepo,Felipe" userId="b75f12e2-536c-4746-b91a-77e5f7eb6e51" providerId="ADAL" clId="{6906C9F5-A252-4979-915D-DF3F6C4B4011}" dt="2025-12-11T06:58:10.883" v="3964" actId="14100"/>
          <ac:picMkLst>
            <pc:docMk/>
            <pc:sldMk cId="2754304993" sldId="321"/>
            <ac:picMk id="2050" creationId="{202D25B9-54CF-2158-55D6-ACE7D55D2F40}"/>
          </ac:picMkLst>
        </pc:picChg>
      </pc:sldChg>
      <pc:sldChg chg="addSp delSp modSp add mod ord">
        <pc:chgData name="Restrepo,Felipe" userId="b75f12e2-536c-4746-b91a-77e5f7eb6e51" providerId="ADAL" clId="{6906C9F5-A252-4979-915D-DF3F6C4B4011}" dt="2025-12-11T08:02:24.864" v="4718" actId="20577"/>
        <pc:sldMkLst>
          <pc:docMk/>
          <pc:sldMk cId="486304578" sldId="322"/>
        </pc:sldMkLst>
        <pc:spChg chg="add del mod">
          <ac:chgData name="Restrepo,Felipe" userId="b75f12e2-536c-4746-b91a-77e5f7eb6e51" providerId="ADAL" clId="{6906C9F5-A252-4979-915D-DF3F6C4B4011}" dt="2025-12-11T03:11:42.390" v="2135" actId="478"/>
          <ac:spMkLst>
            <pc:docMk/>
            <pc:sldMk cId="486304578" sldId="322"/>
            <ac:spMk id="2" creationId="{B8AEE0E5-9CD0-3800-3414-EB10700B284C}"/>
          </ac:spMkLst>
        </pc:spChg>
        <pc:spChg chg="mod">
          <ac:chgData name="Restrepo,Felipe" userId="b75f12e2-536c-4746-b91a-77e5f7eb6e51" providerId="ADAL" clId="{6906C9F5-A252-4979-915D-DF3F6C4B4011}" dt="2025-12-11T08:02:24.864" v="4718" actId="20577"/>
          <ac:spMkLst>
            <pc:docMk/>
            <pc:sldMk cId="486304578" sldId="322"/>
            <ac:spMk id="4" creationId="{B68BA0B5-EE1A-496B-031A-C22E59F747CD}"/>
          </ac:spMkLst>
        </pc:spChg>
        <pc:spChg chg="add mod">
          <ac:chgData name="Restrepo,Felipe" userId="b75f12e2-536c-4746-b91a-77e5f7eb6e51" providerId="ADAL" clId="{6906C9F5-A252-4979-915D-DF3F6C4B4011}" dt="2025-12-11T03:11:11.416" v="2103"/>
          <ac:spMkLst>
            <pc:docMk/>
            <pc:sldMk cId="486304578" sldId="322"/>
            <ac:spMk id="5" creationId="{C90D34B3-AFB6-A758-D3B3-3A32BC8556A3}"/>
          </ac:spMkLst>
        </pc:spChg>
        <pc:spChg chg="add mod">
          <ac:chgData name="Restrepo,Felipe" userId="b75f12e2-536c-4746-b91a-77e5f7eb6e51" providerId="ADAL" clId="{6906C9F5-A252-4979-915D-DF3F6C4B4011}" dt="2025-12-11T03:11:50.024" v="2159" actId="20577"/>
          <ac:spMkLst>
            <pc:docMk/>
            <pc:sldMk cId="486304578" sldId="322"/>
            <ac:spMk id="6" creationId="{318F6971-7A91-1933-F89C-102301990C7D}"/>
          </ac:spMkLst>
        </pc:spChg>
        <pc:spChg chg="add mod">
          <ac:chgData name="Restrepo,Felipe" userId="b75f12e2-536c-4746-b91a-77e5f7eb6e51" providerId="ADAL" clId="{6906C9F5-A252-4979-915D-DF3F6C4B4011}" dt="2025-12-11T03:11:56.596" v="2177" actId="20577"/>
          <ac:spMkLst>
            <pc:docMk/>
            <pc:sldMk cId="486304578" sldId="322"/>
            <ac:spMk id="7" creationId="{C044BB57-FF85-0235-A55D-9E12EA279A49}"/>
          </ac:spMkLst>
        </pc:spChg>
        <pc:spChg chg="add mod">
          <ac:chgData name="Restrepo,Felipe" userId="b75f12e2-536c-4746-b91a-77e5f7eb6e51" providerId="ADAL" clId="{6906C9F5-A252-4979-915D-DF3F6C4B4011}" dt="2025-12-11T03:16:43.784" v="2195" actId="1076"/>
          <ac:spMkLst>
            <pc:docMk/>
            <pc:sldMk cId="486304578" sldId="322"/>
            <ac:spMk id="8" creationId="{E0AF1BDF-04D7-C1B4-9E89-7570D6409EBD}"/>
          </ac:spMkLst>
        </pc:spChg>
        <pc:picChg chg="del">
          <ac:chgData name="Restrepo,Felipe" userId="b75f12e2-536c-4746-b91a-77e5f7eb6e51" providerId="ADAL" clId="{6906C9F5-A252-4979-915D-DF3F6C4B4011}" dt="2025-12-11T03:12:53.051" v="2183" actId="478"/>
          <ac:picMkLst>
            <pc:docMk/>
            <pc:sldMk cId="486304578" sldId="322"/>
            <ac:picMk id="3" creationId="{FE3C1965-D96C-5204-AB31-5EA296079721}"/>
          </ac:picMkLst>
        </pc:picChg>
        <pc:picChg chg="add del mod">
          <ac:chgData name="Restrepo,Felipe" userId="b75f12e2-536c-4746-b91a-77e5f7eb6e51" providerId="ADAL" clId="{6906C9F5-A252-4979-915D-DF3F6C4B4011}" dt="2025-12-11T03:20:01.066" v="2221" actId="478"/>
          <ac:picMkLst>
            <pc:docMk/>
            <pc:sldMk cId="486304578" sldId="322"/>
            <ac:picMk id="9" creationId="{E659F43E-2ED2-5B4D-DA05-4714615DF7F5}"/>
          </ac:picMkLst>
        </pc:picChg>
        <pc:picChg chg="add mod">
          <ac:chgData name="Restrepo,Felipe" userId="b75f12e2-536c-4746-b91a-77e5f7eb6e51" providerId="ADAL" clId="{6906C9F5-A252-4979-915D-DF3F6C4B4011}" dt="2025-12-11T03:20:39.107" v="2230" actId="1076"/>
          <ac:picMkLst>
            <pc:docMk/>
            <pc:sldMk cId="486304578" sldId="322"/>
            <ac:picMk id="11" creationId="{DF74F9FC-5E1D-C168-1FC8-A8E924F7E3B8}"/>
          </ac:picMkLst>
        </pc:picChg>
        <pc:picChg chg="add mod">
          <ac:chgData name="Restrepo,Felipe" userId="b75f12e2-536c-4746-b91a-77e5f7eb6e51" providerId="ADAL" clId="{6906C9F5-A252-4979-915D-DF3F6C4B4011}" dt="2025-12-11T03:22:50.974" v="2232" actId="1076"/>
          <ac:picMkLst>
            <pc:docMk/>
            <pc:sldMk cId="486304578" sldId="322"/>
            <ac:picMk id="13" creationId="{7AB40064-099D-548E-006C-98A607992080}"/>
          </ac:picMkLst>
        </pc:picChg>
        <pc:picChg chg="add del mod">
          <ac:chgData name="Restrepo,Felipe" userId="b75f12e2-536c-4746-b91a-77e5f7eb6e51" providerId="ADAL" clId="{6906C9F5-A252-4979-915D-DF3F6C4B4011}" dt="2025-12-11T03:25:51.835" v="2238" actId="478"/>
          <ac:picMkLst>
            <pc:docMk/>
            <pc:sldMk cId="486304578" sldId="322"/>
            <ac:picMk id="15" creationId="{9F711CB1-21D4-814C-E12B-1101434CB3E1}"/>
          </ac:picMkLst>
        </pc:picChg>
        <pc:picChg chg="add mod">
          <ac:chgData name="Restrepo,Felipe" userId="b75f12e2-536c-4746-b91a-77e5f7eb6e51" providerId="ADAL" clId="{6906C9F5-A252-4979-915D-DF3F6C4B4011}" dt="2025-12-11T03:22:49.389" v="2231" actId="1076"/>
          <ac:picMkLst>
            <pc:docMk/>
            <pc:sldMk cId="486304578" sldId="322"/>
            <ac:picMk id="3074" creationId="{C79D748D-118F-8368-9D3B-4F5259080B0F}"/>
          </ac:picMkLst>
        </pc:picChg>
        <pc:picChg chg="add del mod">
          <ac:chgData name="Restrepo,Felipe" userId="b75f12e2-536c-4746-b91a-77e5f7eb6e51" providerId="ADAL" clId="{6906C9F5-A252-4979-915D-DF3F6C4B4011}" dt="2025-12-11T03:26:57.224" v="2245" actId="478"/>
          <ac:picMkLst>
            <pc:docMk/>
            <pc:sldMk cId="486304578" sldId="322"/>
            <ac:picMk id="3078" creationId="{2D706C76-A16D-0C0B-9F60-7E8190DE8A30}"/>
          </ac:picMkLst>
        </pc:picChg>
        <pc:picChg chg="add mod">
          <ac:chgData name="Restrepo,Felipe" userId="b75f12e2-536c-4746-b91a-77e5f7eb6e51" providerId="ADAL" clId="{6906C9F5-A252-4979-915D-DF3F6C4B4011}" dt="2025-12-11T03:27:11.290" v="2252" actId="1076"/>
          <ac:picMkLst>
            <pc:docMk/>
            <pc:sldMk cId="486304578" sldId="322"/>
            <ac:picMk id="3080" creationId="{0FA5E835-C230-2896-8092-8F6F1D4C72B5}"/>
          </ac:picMkLst>
        </pc:picChg>
      </pc:sldChg>
      <pc:sldChg chg="addSp delSp modSp mod">
        <pc:chgData name="Restrepo,Felipe" userId="b75f12e2-536c-4746-b91a-77e5f7eb6e51" providerId="ADAL" clId="{6906C9F5-A252-4979-915D-DF3F6C4B4011}" dt="2025-12-11T04:20:44.764" v="2987" actId="255"/>
        <pc:sldMkLst>
          <pc:docMk/>
          <pc:sldMk cId="1023592342" sldId="323"/>
        </pc:sldMkLst>
        <pc:spChg chg="del mod">
          <ac:chgData name="Restrepo,Felipe" userId="b75f12e2-536c-4746-b91a-77e5f7eb6e51" providerId="ADAL" clId="{6906C9F5-A252-4979-915D-DF3F6C4B4011}" dt="2025-12-11T04:19:29.119" v="2962" actId="478"/>
          <ac:spMkLst>
            <pc:docMk/>
            <pc:sldMk cId="1023592342" sldId="323"/>
            <ac:spMk id="4" creationId="{C67B1C4F-3F2E-5170-0771-C2F46583E03C}"/>
          </ac:spMkLst>
        </pc:spChg>
        <pc:spChg chg="add mod">
          <ac:chgData name="Restrepo,Felipe" userId="b75f12e2-536c-4746-b91a-77e5f7eb6e51" providerId="ADAL" clId="{6906C9F5-A252-4979-915D-DF3F6C4B4011}" dt="2025-12-11T04:20:44.764" v="2987" actId="255"/>
          <ac:spMkLst>
            <pc:docMk/>
            <pc:sldMk cId="1023592342" sldId="323"/>
            <ac:spMk id="5" creationId="{38650C57-894A-F28B-07D8-15AC0E3CD935}"/>
          </ac:spMkLst>
        </pc:spChg>
      </pc:sldChg>
      <pc:sldChg chg="del">
        <pc:chgData name="Restrepo,Felipe" userId="b75f12e2-536c-4746-b91a-77e5f7eb6e51" providerId="ADAL" clId="{6906C9F5-A252-4979-915D-DF3F6C4B4011}" dt="2025-12-11T05:23:31.770" v="3656" actId="47"/>
        <pc:sldMkLst>
          <pc:docMk/>
          <pc:sldMk cId="4227177813" sldId="326"/>
        </pc:sldMkLst>
      </pc:sldChg>
      <pc:sldChg chg="add del">
        <pc:chgData name="Restrepo,Felipe" userId="b75f12e2-536c-4746-b91a-77e5f7eb6e51" providerId="ADAL" clId="{6906C9F5-A252-4979-915D-DF3F6C4B4011}" dt="2025-12-11T02:30:43.415" v="1559" actId="47"/>
        <pc:sldMkLst>
          <pc:docMk/>
          <pc:sldMk cId="216888465" sldId="330"/>
        </pc:sldMkLst>
      </pc:sldChg>
      <pc:sldChg chg="del mod modShow">
        <pc:chgData name="Restrepo,Felipe" userId="b75f12e2-536c-4746-b91a-77e5f7eb6e51" providerId="ADAL" clId="{6906C9F5-A252-4979-915D-DF3F6C4B4011}" dt="2025-12-11T04:36:23.621" v="3245" actId="47"/>
        <pc:sldMkLst>
          <pc:docMk/>
          <pc:sldMk cId="786736038" sldId="331"/>
        </pc:sldMkLst>
      </pc:sldChg>
      <pc:sldChg chg="del">
        <pc:chgData name="Restrepo,Felipe" userId="b75f12e2-536c-4746-b91a-77e5f7eb6e51" providerId="ADAL" clId="{6906C9F5-A252-4979-915D-DF3F6C4B4011}" dt="2025-12-11T06:35:11.866" v="3777" actId="47"/>
        <pc:sldMkLst>
          <pc:docMk/>
          <pc:sldMk cId="3220325473" sldId="332"/>
        </pc:sldMkLst>
      </pc:sldChg>
      <pc:sldChg chg="addSp modSp mod">
        <pc:chgData name="Restrepo,Felipe" userId="b75f12e2-536c-4746-b91a-77e5f7eb6e51" providerId="ADAL" clId="{6906C9F5-A252-4979-915D-DF3F6C4B4011}" dt="2025-12-11T06:49:36.679" v="3868" actId="1076"/>
        <pc:sldMkLst>
          <pc:docMk/>
          <pc:sldMk cId="3819461373" sldId="333"/>
        </pc:sldMkLst>
        <pc:spChg chg="add mod">
          <ac:chgData name="Restrepo,Felipe" userId="b75f12e2-536c-4746-b91a-77e5f7eb6e51" providerId="ADAL" clId="{6906C9F5-A252-4979-915D-DF3F6C4B4011}" dt="2025-12-11T06:49:36.679" v="3868" actId="1076"/>
          <ac:spMkLst>
            <pc:docMk/>
            <pc:sldMk cId="3819461373" sldId="333"/>
            <ac:spMk id="2" creationId="{E8DDDD5B-D3CC-B75E-E053-7AA600B90C37}"/>
          </ac:spMkLst>
        </pc:spChg>
        <pc:picChg chg="mod">
          <ac:chgData name="Restrepo,Felipe" userId="b75f12e2-536c-4746-b91a-77e5f7eb6e51" providerId="ADAL" clId="{6906C9F5-A252-4979-915D-DF3F6C4B4011}" dt="2025-12-11T06:48:55.458" v="3862" actId="1076"/>
          <ac:picMkLst>
            <pc:docMk/>
            <pc:sldMk cId="3819461373" sldId="333"/>
            <ac:picMk id="4" creationId="{3C157531-F794-95AA-E2D4-1D14FB1FF123}"/>
          </ac:picMkLst>
        </pc:picChg>
      </pc:sldChg>
      <pc:sldChg chg="modSp mod modNotes modNotesTx">
        <pc:chgData name="Restrepo,Felipe" userId="b75f12e2-536c-4746-b91a-77e5f7eb6e51" providerId="ADAL" clId="{6906C9F5-A252-4979-915D-DF3F6C4B4011}" dt="2025-12-11T06:48:38.123" v="3861" actId="207"/>
        <pc:sldMkLst>
          <pc:docMk/>
          <pc:sldMk cId="147799811" sldId="334"/>
        </pc:sldMkLst>
        <pc:spChg chg="mod">
          <ac:chgData name="Restrepo,Felipe" userId="b75f12e2-536c-4746-b91a-77e5f7eb6e51" providerId="ADAL" clId="{6906C9F5-A252-4979-915D-DF3F6C4B4011}" dt="2025-12-11T06:48:38.123" v="3861" actId="207"/>
          <ac:spMkLst>
            <pc:docMk/>
            <pc:sldMk cId="147799811" sldId="334"/>
            <ac:spMk id="2" creationId="{B086B231-7CDB-2659-A3BB-A67C18F62C9B}"/>
          </ac:spMkLst>
        </pc:spChg>
      </pc:sldChg>
      <pc:sldChg chg="modSp del mod">
        <pc:chgData name="Restrepo,Felipe" userId="b75f12e2-536c-4746-b91a-77e5f7eb6e51" providerId="ADAL" clId="{6906C9F5-A252-4979-915D-DF3F6C4B4011}" dt="2025-12-11T04:36:18.798" v="3244" actId="47"/>
        <pc:sldMkLst>
          <pc:docMk/>
          <pc:sldMk cId="2325520498" sldId="335"/>
        </pc:sldMkLst>
        <pc:spChg chg="mod">
          <ac:chgData name="Restrepo,Felipe" userId="b75f12e2-536c-4746-b91a-77e5f7eb6e51" providerId="ADAL" clId="{6906C9F5-A252-4979-915D-DF3F6C4B4011}" dt="2025-12-11T04:26:05.839" v="3054" actId="21"/>
          <ac:spMkLst>
            <pc:docMk/>
            <pc:sldMk cId="2325520498" sldId="335"/>
            <ac:spMk id="2" creationId="{9BC3B674-0336-ED42-A6AA-7A51EEE28496}"/>
          </ac:spMkLst>
        </pc:spChg>
      </pc:sldChg>
      <pc:sldChg chg="add del">
        <pc:chgData name="Restrepo,Felipe" userId="b75f12e2-536c-4746-b91a-77e5f7eb6e51" providerId="ADAL" clId="{6906C9F5-A252-4979-915D-DF3F6C4B4011}" dt="2025-12-11T02:56:57.157" v="1592" actId="2890"/>
        <pc:sldMkLst>
          <pc:docMk/>
          <pc:sldMk cId="2339001315" sldId="336"/>
        </pc:sldMkLst>
      </pc:sldChg>
      <pc:sldChg chg="addSp delSp modSp add mod modShow">
        <pc:chgData name="Restrepo,Felipe" userId="b75f12e2-536c-4746-b91a-77e5f7eb6e51" providerId="ADAL" clId="{6906C9F5-A252-4979-915D-DF3F6C4B4011}" dt="2025-12-11T03:32:24.944" v="2264" actId="729"/>
        <pc:sldMkLst>
          <pc:docMk/>
          <pc:sldMk cId="2701491162" sldId="336"/>
        </pc:sldMkLst>
        <pc:spChg chg="del">
          <ac:chgData name="Restrepo,Felipe" userId="b75f12e2-536c-4746-b91a-77e5f7eb6e51" providerId="ADAL" clId="{6906C9F5-A252-4979-915D-DF3F6C4B4011}" dt="2025-12-11T03:27:28.317" v="2254" actId="478"/>
          <ac:spMkLst>
            <pc:docMk/>
            <pc:sldMk cId="2701491162" sldId="336"/>
            <ac:spMk id="4" creationId="{792699D1-2969-C534-B506-598DE01959D3}"/>
          </ac:spMkLst>
        </pc:spChg>
        <pc:spChg chg="del">
          <ac:chgData name="Restrepo,Felipe" userId="b75f12e2-536c-4746-b91a-77e5f7eb6e51" providerId="ADAL" clId="{6906C9F5-A252-4979-915D-DF3F6C4B4011}" dt="2025-12-11T03:27:28.317" v="2254" actId="478"/>
          <ac:spMkLst>
            <pc:docMk/>
            <pc:sldMk cId="2701491162" sldId="336"/>
            <ac:spMk id="8" creationId="{5A5B8922-72A6-D476-E6A3-18C60C1A3E1A}"/>
          </ac:spMkLst>
        </pc:spChg>
        <pc:picChg chg="add mod">
          <ac:chgData name="Restrepo,Felipe" userId="b75f12e2-536c-4746-b91a-77e5f7eb6e51" providerId="ADAL" clId="{6906C9F5-A252-4979-915D-DF3F6C4B4011}" dt="2025-12-11T03:27:51.744" v="2263"/>
          <ac:picMkLst>
            <pc:docMk/>
            <pc:sldMk cId="2701491162" sldId="336"/>
            <ac:picMk id="3" creationId="{FEBA8E8D-30EE-FF9C-1A6D-2E3D2F804728}"/>
          </ac:picMkLst>
        </pc:picChg>
        <pc:picChg chg="del">
          <ac:chgData name="Restrepo,Felipe" userId="b75f12e2-536c-4746-b91a-77e5f7eb6e51" providerId="ADAL" clId="{6906C9F5-A252-4979-915D-DF3F6C4B4011}" dt="2025-12-11T03:27:30.369" v="2257" actId="478"/>
          <ac:picMkLst>
            <pc:docMk/>
            <pc:sldMk cId="2701491162" sldId="336"/>
            <ac:picMk id="11" creationId="{0B563D07-6AC6-BB34-DE1B-C0F15847F7F1}"/>
          </ac:picMkLst>
        </pc:picChg>
        <pc:picChg chg="del">
          <ac:chgData name="Restrepo,Felipe" userId="b75f12e2-536c-4746-b91a-77e5f7eb6e51" providerId="ADAL" clId="{6906C9F5-A252-4979-915D-DF3F6C4B4011}" dt="2025-12-11T03:27:28.317" v="2254" actId="478"/>
          <ac:picMkLst>
            <pc:docMk/>
            <pc:sldMk cId="2701491162" sldId="336"/>
            <ac:picMk id="13" creationId="{40AA8A57-3CF5-F192-EA40-7F9FE3AD4344}"/>
          </ac:picMkLst>
        </pc:picChg>
        <pc:picChg chg="del">
          <ac:chgData name="Restrepo,Felipe" userId="b75f12e2-536c-4746-b91a-77e5f7eb6e51" providerId="ADAL" clId="{6906C9F5-A252-4979-915D-DF3F6C4B4011}" dt="2025-12-11T03:27:29.804" v="2256" actId="478"/>
          <ac:picMkLst>
            <pc:docMk/>
            <pc:sldMk cId="2701491162" sldId="336"/>
            <ac:picMk id="3074" creationId="{84A1A8BA-F2C4-3A53-A963-0C277F2A59BE}"/>
          </ac:picMkLst>
        </pc:picChg>
        <pc:picChg chg="del">
          <ac:chgData name="Restrepo,Felipe" userId="b75f12e2-536c-4746-b91a-77e5f7eb6e51" providerId="ADAL" clId="{6906C9F5-A252-4979-915D-DF3F6C4B4011}" dt="2025-12-11T03:27:29.124" v="2255" actId="478"/>
          <ac:picMkLst>
            <pc:docMk/>
            <pc:sldMk cId="2701491162" sldId="336"/>
            <ac:picMk id="3080" creationId="{870D1CC4-57DD-96D5-5209-231A935E39BE}"/>
          </ac:picMkLst>
        </pc:picChg>
      </pc:sldChg>
      <pc:sldChg chg="delSp modSp add del mod">
        <pc:chgData name="Restrepo,Felipe" userId="b75f12e2-536c-4746-b91a-77e5f7eb6e51" providerId="ADAL" clId="{6906C9F5-A252-4979-915D-DF3F6C4B4011}" dt="2025-12-11T03:53:51.539" v="2504" actId="47"/>
        <pc:sldMkLst>
          <pc:docMk/>
          <pc:sldMk cId="1505215093" sldId="337"/>
        </pc:sldMkLst>
        <pc:spChg chg="del mod">
          <ac:chgData name="Restrepo,Felipe" userId="b75f12e2-536c-4746-b91a-77e5f7eb6e51" providerId="ADAL" clId="{6906C9F5-A252-4979-915D-DF3F6C4B4011}" dt="2025-12-11T03:53:44.487" v="2502" actId="478"/>
          <ac:spMkLst>
            <pc:docMk/>
            <pc:sldMk cId="1505215093" sldId="337"/>
            <ac:spMk id="2" creationId="{9AD4ECE1-0BA6-68B7-E31F-78E662AF0CCB}"/>
          </ac:spMkLst>
        </pc:spChg>
      </pc:sldChg>
      <pc:sldChg chg="addSp delSp modSp add mod ord">
        <pc:chgData name="Restrepo,Felipe" userId="b75f12e2-536c-4746-b91a-77e5f7eb6e51" providerId="ADAL" clId="{6906C9F5-A252-4979-915D-DF3F6C4B4011}" dt="2025-12-11T08:00:24.803" v="4687" actId="20577"/>
        <pc:sldMkLst>
          <pc:docMk/>
          <pc:sldMk cId="1832078966" sldId="338"/>
        </pc:sldMkLst>
        <pc:spChg chg="mod">
          <ac:chgData name="Restrepo,Felipe" userId="b75f12e2-536c-4746-b91a-77e5f7eb6e51" providerId="ADAL" clId="{6906C9F5-A252-4979-915D-DF3F6C4B4011}" dt="2025-12-11T03:54:12.909" v="2531" actId="20577"/>
          <ac:spMkLst>
            <pc:docMk/>
            <pc:sldMk cId="1832078966" sldId="338"/>
            <ac:spMk id="2" creationId="{9DC78B99-C712-5ADA-498B-1C22D09AECEE}"/>
          </ac:spMkLst>
        </pc:spChg>
        <pc:spChg chg="del mod">
          <ac:chgData name="Restrepo,Felipe" userId="b75f12e2-536c-4746-b91a-77e5f7eb6e51" providerId="ADAL" clId="{6906C9F5-A252-4979-915D-DF3F6C4B4011}" dt="2025-12-11T03:57:08.068" v="2574" actId="478"/>
          <ac:spMkLst>
            <pc:docMk/>
            <pc:sldMk cId="1832078966" sldId="338"/>
            <ac:spMk id="3" creationId="{EB0625AF-840D-4A7F-4EF4-6ABA07F45633}"/>
          </ac:spMkLst>
        </pc:spChg>
        <pc:spChg chg="add mod">
          <ac:chgData name="Restrepo,Felipe" userId="b75f12e2-536c-4746-b91a-77e5f7eb6e51" providerId="ADAL" clId="{6906C9F5-A252-4979-915D-DF3F6C4B4011}" dt="2025-12-11T03:55:02.605" v="2542" actId="1582"/>
          <ac:spMkLst>
            <pc:docMk/>
            <pc:sldMk cId="1832078966" sldId="338"/>
            <ac:spMk id="4" creationId="{379BB16E-97B1-0AD8-E6CF-172A0CD946DC}"/>
          </ac:spMkLst>
        </pc:spChg>
        <pc:spChg chg="add del mod">
          <ac:chgData name="Restrepo,Felipe" userId="b75f12e2-536c-4746-b91a-77e5f7eb6e51" providerId="ADAL" clId="{6906C9F5-A252-4979-915D-DF3F6C4B4011}" dt="2025-12-11T03:57:58.174" v="2600" actId="478"/>
          <ac:spMkLst>
            <pc:docMk/>
            <pc:sldMk cId="1832078966" sldId="338"/>
            <ac:spMk id="5" creationId="{937DF12D-1827-47AD-5579-EE5CF028B1DE}"/>
          </ac:spMkLst>
        </pc:spChg>
        <pc:spChg chg="add del">
          <ac:chgData name="Restrepo,Felipe" userId="b75f12e2-536c-4746-b91a-77e5f7eb6e51" providerId="ADAL" clId="{6906C9F5-A252-4979-915D-DF3F6C4B4011}" dt="2025-12-11T03:57:27.379" v="2579" actId="22"/>
          <ac:spMkLst>
            <pc:docMk/>
            <pc:sldMk cId="1832078966" sldId="338"/>
            <ac:spMk id="7" creationId="{FC29C03E-7D7A-A499-490F-A65A287969A1}"/>
          </ac:spMkLst>
        </pc:spChg>
        <pc:spChg chg="add del">
          <ac:chgData name="Restrepo,Felipe" userId="b75f12e2-536c-4746-b91a-77e5f7eb6e51" providerId="ADAL" clId="{6906C9F5-A252-4979-915D-DF3F6C4B4011}" dt="2025-12-11T03:57:33.839" v="2586" actId="22"/>
          <ac:spMkLst>
            <pc:docMk/>
            <pc:sldMk cId="1832078966" sldId="338"/>
            <ac:spMk id="9" creationId="{00C77656-3FA2-0873-FBEF-260FD130660E}"/>
          </ac:spMkLst>
        </pc:spChg>
        <pc:spChg chg="add del">
          <ac:chgData name="Restrepo,Felipe" userId="b75f12e2-536c-4746-b91a-77e5f7eb6e51" providerId="ADAL" clId="{6906C9F5-A252-4979-915D-DF3F6C4B4011}" dt="2025-12-11T03:57:41.015" v="2591" actId="22"/>
          <ac:spMkLst>
            <pc:docMk/>
            <pc:sldMk cId="1832078966" sldId="338"/>
            <ac:spMk id="11" creationId="{904953DF-6C4B-6266-E313-95DE29C6C6C1}"/>
          </ac:spMkLst>
        </pc:spChg>
        <pc:spChg chg="add del mod">
          <ac:chgData name="Restrepo,Felipe" userId="b75f12e2-536c-4746-b91a-77e5f7eb6e51" providerId="ADAL" clId="{6906C9F5-A252-4979-915D-DF3F6C4B4011}" dt="2025-12-11T03:58:32.926" v="2610" actId="47"/>
          <ac:spMkLst>
            <pc:docMk/>
            <pc:sldMk cId="1832078966" sldId="338"/>
            <ac:spMk id="12" creationId="{E1F3B320-09BC-DBA1-73D8-6817995CF7B1}"/>
          </ac:spMkLst>
        </pc:spChg>
        <pc:spChg chg="add mod">
          <ac:chgData name="Restrepo,Felipe" userId="b75f12e2-536c-4746-b91a-77e5f7eb6e51" providerId="ADAL" clId="{6906C9F5-A252-4979-915D-DF3F6C4B4011}" dt="2025-12-11T08:00:24.803" v="4687" actId="20577"/>
          <ac:spMkLst>
            <pc:docMk/>
            <pc:sldMk cId="1832078966" sldId="338"/>
            <ac:spMk id="13" creationId="{8B668583-F749-E13E-737B-B253E13CAC65}"/>
          </ac:spMkLst>
        </pc:spChg>
      </pc:sldChg>
      <pc:sldChg chg="modSp add mod">
        <pc:chgData name="Restrepo,Felipe" userId="b75f12e2-536c-4746-b91a-77e5f7eb6e51" providerId="ADAL" clId="{6906C9F5-A252-4979-915D-DF3F6C4B4011}" dt="2025-12-11T06:35:22.708" v="3778" actId="33524"/>
        <pc:sldMkLst>
          <pc:docMk/>
          <pc:sldMk cId="44965016" sldId="339"/>
        </pc:sldMkLst>
        <pc:spChg chg="mod">
          <ac:chgData name="Restrepo,Felipe" userId="b75f12e2-536c-4746-b91a-77e5f7eb6e51" providerId="ADAL" clId="{6906C9F5-A252-4979-915D-DF3F6C4B4011}" dt="2025-12-11T04:10:06.487" v="2880" actId="20577"/>
          <ac:spMkLst>
            <pc:docMk/>
            <pc:sldMk cId="44965016" sldId="339"/>
            <ac:spMk id="2" creationId="{AABE1D3E-2305-A26E-2499-7B602E9F56E5}"/>
          </ac:spMkLst>
        </pc:spChg>
        <pc:spChg chg="mod">
          <ac:chgData name="Restrepo,Felipe" userId="b75f12e2-536c-4746-b91a-77e5f7eb6e51" providerId="ADAL" clId="{6906C9F5-A252-4979-915D-DF3F6C4B4011}" dt="2025-12-11T06:35:22.708" v="3778" actId="33524"/>
          <ac:spMkLst>
            <pc:docMk/>
            <pc:sldMk cId="44965016" sldId="339"/>
            <ac:spMk id="3" creationId="{4E985CF1-4679-1152-2099-404B1EB2E688}"/>
          </ac:spMkLst>
        </pc:spChg>
      </pc:sldChg>
      <pc:sldChg chg="add del">
        <pc:chgData name="Restrepo,Felipe" userId="b75f12e2-536c-4746-b91a-77e5f7eb6e51" providerId="ADAL" clId="{6906C9F5-A252-4979-915D-DF3F6C4B4011}" dt="2025-12-11T04:00:08.727" v="2633" actId="47"/>
        <pc:sldMkLst>
          <pc:docMk/>
          <pc:sldMk cId="1822211165" sldId="339"/>
        </pc:sldMkLst>
      </pc:sldChg>
      <pc:sldChg chg="addSp modSp add mod">
        <pc:chgData name="Restrepo,Felipe" userId="b75f12e2-536c-4746-b91a-77e5f7eb6e51" providerId="ADAL" clId="{6906C9F5-A252-4979-915D-DF3F6C4B4011}" dt="2025-12-11T06:51:10.011" v="3919" actId="207"/>
        <pc:sldMkLst>
          <pc:docMk/>
          <pc:sldMk cId="420313356" sldId="340"/>
        </pc:sldMkLst>
        <pc:spChg chg="add mod">
          <ac:chgData name="Restrepo,Felipe" userId="b75f12e2-536c-4746-b91a-77e5f7eb6e51" providerId="ADAL" clId="{6906C9F5-A252-4979-915D-DF3F6C4B4011}" dt="2025-12-11T06:51:10.011" v="3919" actId="207"/>
          <ac:spMkLst>
            <pc:docMk/>
            <pc:sldMk cId="420313356" sldId="340"/>
            <ac:spMk id="4" creationId="{155AD666-E24A-87ED-5203-2B5F9B119DC1}"/>
          </ac:spMkLst>
        </pc:spChg>
        <pc:spChg chg="mod">
          <ac:chgData name="Restrepo,Felipe" userId="b75f12e2-536c-4746-b91a-77e5f7eb6e51" providerId="ADAL" clId="{6906C9F5-A252-4979-915D-DF3F6C4B4011}" dt="2025-12-11T04:35:30.123" v="3240" actId="20577"/>
          <ac:spMkLst>
            <pc:docMk/>
            <pc:sldMk cId="420313356" sldId="340"/>
            <ac:spMk id="9" creationId="{025ECB78-5741-D952-B717-6F5671F48974}"/>
          </ac:spMkLst>
        </pc:spChg>
        <pc:spChg chg="mod">
          <ac:chgData name="Restrepo,Felipe" userId="b75f12e2-536c-4746-b91a-77e5f7eb6e51" providerId="ADAL" clId="{6906C9F5-A252-4979-915D-DF3F6C4B4011}" dt="2025-12-11T04:26:23.101" v="3060"/>
          <ac:spMkLst>
            <pc:docMk/>
            <pc:sldMk cId="420313356" sldId="340"/>
            <ac:spMk id="13" creationId="{BAC5621D-F6B1-A131-8DA7-4F4E5B6B6DCB}"/>
          </ac:spMkLst>
        </pc:spChg>
      </pc:sldChg>
      <pc:sldChg chg="modSp add mod">
        <pc:chgData name="Restrepo,Felipe" userId="b75f12e2-536c-4746-b91a-77e5f7eb6e51" providerId="ADAL" clId="{6906C9F5-A252-4979-915D-DF3F6C4B4011}" dt="2025-12-11T06:53:51.789" v="3933" actId="20577"/>
        <pc:sldMkLst>
          <pc:docMk/>
          <pc:sldMk cId="1777276227" sldId="341"/>
        </pc:sldMkLst>
        <pc:spChg chg="mod">
          <ac:chgData name="Restrepo,Felipe" userId="b75f12e2-536c-4746-b91a-77e5f7eb6e51" providerId="ADAL" clId="{6906C9F5-A252-4979-915D-DF3F6C4B4011}" dt="2025-12-11T06:53:21.878" v="3926" actId="14100"/>
          <ac:spMkLst>
            <pc:docMk/>
            <pc:sldMk cId="1777276227" sldId="341"/>
            <ac:spMk id="3" creationId="{AEA7F479-41B6-C5A1-5959-4CE64CA19030}"/>
          </ac:spMkLst>
        </pc:spChg>
        <pc:spChg chg="mod">
          <ac:chgData name="Restrepo,Felipe" userId="b75f12e2-536c-4746-b91a-77e5f7eb6e51" providerId="ADAL" clId="{6906C9F5-A252-4979-915D-DF3F6C4B4011}" dt="2025-12-11T04:33:15.650" v="3202" actId="14100"/>
          <ac:spMkLst>
            <pc:docMk/>
            <pc:sldMk cId="1777276227" sldId="341"/>
            <ac:spMk id="4" creationId="{4D29B577-45E2-5694-6FD2-22C16C378C7D}"/>
          </ac:spMkLst>
        </pc:spChg>
        <pc:spChg chg="mod">
          <ac:chgData name="Restrepo,Felipe" userId="b75f12e2-536c-4746-b91a-77e5f7eb6e51" providerId="ADAL" clId="{6906C9F5-A252-4979-915D-DF3F6C4B4011}" dt="2025-12-11T06:53:51.789" v="3933" actId="20577"/>
          <ac:spMkLst>
            <pc:docMk/>
            <pc:sldMk cId="1777276227" sldId="341"/>
            <ac:spMk id="9" creationId="{D774824B-55C6-E91E-C626-A2744037E709}"/>
          </ac:spMkLst>
        </pc:spChg>
        <pc:picChg chg="mod">
          <ac:chgData name="Restrepo,Felipe" userId="b75f12e2-536c-4746-b91a-77e5f7eb6e51" providerId="ADAL" clId="{6906C9F5-A252-4979-915D-DF3F6C4B4011}" dt="2025-12-11T04:33:27.081" v="3205" actId="1076"/>
          <ac:picMkLst>
            <pc:docMk/>
            <pc:sldMk cId="1777276227" sldId="341"/>
            <ac:picMk id="1026" creationId="{12F3DBA0-8276-78E3-717D-79F9829DC42C}"/>
          </ac:picMkLst>
        </pc:picChg>
      </pc:sldChg>
      <pc:sldChg chg="addSp delSp modSp new del mod">
        <pc:chgData name="Restrepo,Felipe" userId="b75f12e2-536c-4746-b91a-77e5f7eb6e51" providerId="ADAL" clId="{6906C9F5-A252-4979-915D-DF3F6C4B4011}" dt="2025-12-11T06:35:01.332" v="3776" actId="2696"/>
        <pc:sldMkLst>
          <pc:docMk/>
          <pc:sldMk cId="3687873446" sldId="342"/>
        </pc:sldMkLst>
        <pc:spChg chg="add del">
          <ac:chgData name="Restrepo,Felipe" userId="b75f12e2-536c-4746-b91a-77e5f7eb6e51" providerId="ADAL" clId="{6906C9F5-A252-4979-915D-DF3F6C4B4011}" dt="2025-12-11T05:39:02.351" v="3663" actId="22"/>
          <ac:spMkLst>
            <pc:docMk/>
            <pc:sldMk cId="3687873446" sldId="342"/>
            <ac:spMk id="3" creationId="{A780281A-19A9-B48E-C665-F6BCCB926B6E}"/>
          </ac:spMkLst>
        </pc:spChg>
        <pc:spChg chg="add mod">
          <ac:chgData name="Restrepo,Felipe" userId="b75f12e2-536c-4746-b91a-77e5f7eb6e51" providerId="ADAL" clId="{6906C9F5-A252-4979-915D-DF3F6C4B4011}" dt="2025-12-11T06:32:33.122" v="3724" actId="20577"/>
          <ac:spMkLst>
            <pc:docMk/>
            <pc:sldMk cId="3687873446" sldId="342"/>
            <ac:spMk id="5" creationId="{B27BA0DE-0CA6-4BE6-6D9A-A5697B9527B2}"/>
          </ac:spMkLst>
        </pc:spChg>
      </pc:sldChg>
      <pc:sldChg chg="modSp add mod ord">
        <pc:chgData name="Restrepo,Felipe" userId="b75f12e2-536c-4746-b91a-77e5f7eb6e51" providerId="ADAL" clId="{6906C9F5-A252-4979-915D-DF3F6C4B4011}" dt="2025-12-11T06:59:59.101" v="4008" actId="113"/>
        <pc:sldMkLst>
          <pc:docMk/>
          <pc:sldMk cId="2599513423" sldId="343"/>
        </pc:sldMkLst>
        <pc:spChg chg="mod">
          <ac:chgData name="Restrepo,Felipe" userId="b75f12e2-536c-4746-b91a-77e5f7eb6e51" providerId="ADAL" clId="{6906C9F5-A252-4979-915D-DF3F6C4B4011}" dt="2025-12-11T06:59:59.101" v="4008" actId="113"/>
          <ac:spMkLst>
            <pc:docMk/>
            <pc:sldMk cId="2599513423" sldId="343"/>
            <ac:spMk id="5" creationId="{0D97FE65-6499-3DC2-80FE-354BECE7D41B}"/>
          </ac:spMkLst>
        </pc:spChg>
      </pc:sldChg>
      <pc:sldChg chg="modSp add mod">
        <pc:chgData name="Restrepo,Felipe" userId="b75f12e2-536c-4746-b91a-77e5f7eb6e51" providerId="ADAL" clId="{6906C9F5-A252-4979-915D-DF3F6C4B4011}" dt="2025-12-11T06:44:41.654" v="3819" actId="20577"/>
        <pc:sldMkLst>
          <pc:docMk/>
          <pc:sldMk cId="3390337709" sldId="344"/>
        </pc:sldMkLst>
        <pc:spChg chg="mod">
          <ac:chgData name="Restrepo,Felipe" userId="b75f12e2-536c-4746-b91a-77e5f7eb6e51" providerId="ADAL" clId="{6906C9F5-A252-4979-915D-DF3F6C4B4011}" dt="2025-12-11T06:44:41.654" v="3819" actId="20577"/>
          <ac:spMkLst>
            <pc:docMk/>
            <pc:sldMk cId="3390337709" sldId="344"/>
            <ac:spMk id="5" creationId="{4AB63E57-E60D-365E-ECCF-F61B63996E89}"/>
          </ac:spMkLst>
        </pc:spChg>
      </pc:sldChg>
      <pc:sldChg chg="addSp delSp modSp add mod delAnim">
        <pc:chgData name="Restrepo,Felipe" userId="b75f12e2-536c-4746-b91a-77e5f7eb6e51" providerId="ADAL" clId="{6906C9F5-A252-4979-915D-DF3F6C4B4011}" dt="2025-12-11T08:02:55.703" v="4719" actId="1076"/>
        <pc:sldMkLst>
          <pc:docMk/>
          <pc:sldMk cId="942277774" sldId="345"/>
        </pc:sldMkLst>
        <pc:spChg chg="add mod">
          <ac:chgData name="Restrepo,Felipe" userId="b75f12e2-536c-4746-b91a-77e5f7eb6e51" providerId="ADAL" clId="{6906C9F5-A252-4979-915D-DF3F6C4B4011}" dt="2025-12-11T08:02:55.703" v="4719" actId="1076"/>
          <ac:spMkLst>
            <pc:docMk/>
            <pc:sldMk cId="942277774" sldId="345"/>
            <ac:spMk id="2" creationId="{0A6F1C16-93EE-7C92-138C-7E6579C268B0}"/>
          </ac:spMkLst>
        </pc:spChg>
        <pc:spChg chg="mod">
          <ac:chgData name="Restrepo,Felipe" userId="b75f12e2-536c-4746-b91a-77e5f7eb6e51" providerId="ADAL" clId="{6906C9F5-A252-4979-915D-DF3F6C4B4011}" dt="2025-12-11T07:21:59.515" v="4025" actId="20577"/>
          <ac:spMkLst>
            <pc:docMk/>
            <pc:sldMk cId="942277774" sldId="345"/>
            <ac:spMk id="8" creationId="{50E5EEBF-DC0D-B450-0CC9-AC62C541BB24}"/>
          </ac:spMkLst>
        </pc:spChg>
        <pc:spChg chg="add del mod">
          <ac:chgData name="Restrepo,Felipe" userId="b75f12e2-536c-4746-b91a-77e5f7eb6e51" providerId="ADAL" clId="{6906C9F5-A252-4979-915D-DF3F6C4B4011}" dt="2025-12-11T07:29:45.454" v="4507" actId="478"/>
          <ac:spMkLst>
            <pc:docMk/>
            <pc:sldMk cId="942277774" sldId="345"/>
            <ac:spMk id="9" creationId="{A3DFE544-1E33-4488-2DF8-4FAC3C952763}"/>
          </ac:spMkLst>
        </pc:spChg>
        <pc:spChg chg="add del">
          <ac:chgData name="Restrepo,Felipe" userId="b75f12e2-536c-4746-b91a-77e5f7eb6e51" providerId="ADAL" clId="{6906C9F5-A252-4979-915D-DF3F6C4B4011}" dt="2025-12-11T07:30:06.220" v="4510" actId="22"/>
          <ac:spMkLst>
            <pc:docMk/>
            <pc:sldMk cId="942277774" sldId="345"/>
            <ac:spMk id="16" creationId="{8E98750F-AA2B-6088-6AE4-AEFAEB99404D}"/>
          </ac:spMkLst>
        </pc:spChg>
        <pc:spChg chg="add mod">
          <ac:chgData name="Restrepo,Felipe" userId="b75f12e2-536c-4746-b91a-77e5f7eb6e51" providerId="ADAL" clId="{6906C9F5-A252-4979-915D-DF3F6C4B4011}" dt="2025-12-11T07:37:01.443" v="4580" actId="1076"/>
          <ac:spMkLst>
            <pc:docMk/>
            <pc:sldMk cId="942277774" sldId="345"/>
            <ac:spMk id="22" creationId="{2AA0C7E4-6DCA-084F-4755-F244F7AFE035}"/>
          </ac:spMkLst>
        </pc:spChg>
        <pc:spChg chg="add mod">
          <ac:chgData name="Restrepo,Felipe" userId="b75f12e2-536c-4746-b91a-77e5f7eb6e51" providerId="ADAL" clId="{6906C9F5-A252-4979-915D-DF3F6C4B4011}" dt="2025-12-11T07:40:59.936" v="4619" actId="1076"/>
          <ac:spMkLst>
            <pc:docMk/>
            <pc:sldMk cId="942277774" sldId="345"/>
            <ac:spMk id="24" creationId="{0F360FC2-1C45-CEC4-FE90-45C0564EB159}"/>
          </ac:spMkLst>
        </pc:spChg>
        <pc:picChg chg="add mod">
          <ac:chgData name="Restrepo,Felipe" userId="b75f12e2-536c-4746-b91a-77e5f7eb6e51" providerId="ADAL" clId="{6906C9F5-A252-4979-915D-DF3F6C4B4011}" dt="2025-12-11T07:40:49.272" v="4616" actId="1076"/>
          <ac:picMkLst>
            <pc:docMk/>
            <pc:sldMk cId="942277774" sldId="345"/>
            <ac:picMk id="5" creationId="{9F1A1626-EE4C-FE53-237B-C447B43CDC5B}"/>
          </ac:picMkLst>
        </pc:picChg>
        <pc:picChg chg="del">
          <ac:chgData name="Restrepo,Felipe" userId="b75f12e2-536c-4746-b91a-77e5f7eb6e51" providerId="ADAL" clId="{6906C9F5-A252-4979-915D-DF3F6C4B4011}" dt="2025-12-11T07:21:37.550" v="4011" actId="478"/>
          <ac:picMkLst>
            <pc:docMk/>
            <pc:sldMk cId="942277774" sldId="345"/>
            <ac:picMk id="6" creationId="{6F1518DA-22BD-0C16-8689-60BF61DB18AF}"/>
          </ac:picMkLst>
        </pc:picChg>
        <pc:picChg chg="del">
          <ac:chgData name="Restrepo,Felipe" userId="b75f12e2-536c-4746-b91a-77e5f7eb6e51" providerId="ADAL" clId="{6906C9F5-A252-4979-915D-DF3F6C4B4011}" dt="2025-12-11T07:21:42.843" v="4012" actId="478"/>
          <ac:picMkLst>
            <pc:docMk/>
            <pc:sldMk cId="942277774" sldId="345"/>
            <ac:picMk id="12" creationId="{FD34ED82-1B40-44B6-3F47-6688E06A1332}"/>
          </ac:picMkLst>
        </pc:picChg>
        <pc:picChg chg="add del mod">
          <ac:chgData name="Restrepo,Felipe" userId="b75f12e2-536c-4746-b91a-77e5f7eb6e51" providerId="ADAL" clId="{6906C9F5-A252-4979-915D-DF3F6C4B4011}" dt="2025-12-11T07:37:57.341" v="4582" actId="478"/>
          <ac:picMkLst>
            <pc:docMk/>
            <pc:sldMk cId="942277774" sldId="345"/>
            <ac:picMk id="20" creationId="{53B7C5B1-96F2-7FC9-26BD-CD0EC816787B}"/>
          </ac:picMkLst>
        </pc:picChg>
        <pc:picChg chg="add del mod">
          <ac:chgData name="Restrepo,Felipe" userId="b75f12e2-536c-4746-b91a-77e5f7eb6e51" providerId="ADAL" clId="{6906C9F5-A252-4979-915D-DF3F6C4B4011}" dt="2025-12-11T07:39:37.955" v="4592" actId="478"/>
          <ac:picMkLst>
            <pc:docMk/>
            <pc:sldMk cId="942277774" sldId="345"/>
            <ac:picMk id="28" creationId="{E34BA7A1-CDE5-0BD4-231D-3948AF778831}"/>
          </ac:picMkLst>
        </pc:picChg>
        <pc:picChg chg="add del mod">
          <ac:chgData name="Restrepo,Felipe" userId="b75f12e2-536c-4746-b91a-77e5f7eb6e51" providerId="ADAL" clId="{6906C9F5-A252-4979-915D-DF3F6C4B4011}" dt="2025-12-11T07:39:40.591" v="4596" actId="22"/>
          <ac:picMkLst>
            <pc:docMk/>
            <pc:sldMk cId="942277774" sldId="345"/>
            <ac:picMk id="32" creationId="{82441910-BB2A-B1AA-634F-9901BD2A11F4}"/>
          </ac:picMkLst>
        </pc:picChg>
        <pc:picChg chg="add del mod">
          <ac:chgData name="Restrepo,Felipe" userId="b75f12e2-536c-4746-b91a-77e5f7eb6e51" providerId="ADAL" clId="{6906C9F5-A252-4979-915D-DF3F6C4B4011}" dt="2025-12-11T07:40:20.078" v="4602" actId="478"/>
          <ac:picMkLst>
            <pc:docMk/>
            <pc:sldMk cId="942277774" sldId="345"/>
            <ac:picMk id="36" creationId="{BF1A1E7D-CE43-DC83-B225-D2DEC87BD9C2}"/>
          </ac:picMkLst>
        </pc:picChg>
        <pc:picChg chg="add mod">
          <ac:chgData name="Restrepo,Felipe" userId="b75f12e2-536c-4746-b91a-77e5f7eb6e51" providerId="ADAL" clId="{6906C9F5-A252-4979-915D-DF3F6C4B4011}" dt="2025-12-11T07:40:50.704" v="4617" actId="1076"/>
          <ac:picMkLst>
            <pc:docMk/>
            <pc:sldMk cId="942277774" sldId="345"/>
            <ac:picMk id="39" creationId="{B834FDE4-BDD2-4582-534C-785A9598BF91}"/>
          </ac:picMkLst>
        </pc:picChg>
        <pc:picChg chg="add mod">
          <ac:chgData name="Restrepo,Felipe" userId="b75f12e2-536c-4746-b91a-77e5f7eb6e51" providerId="ADAL" clId="{6906C9F5-A252-4979-915D-DF3F6C4B4011}" dt="2025-12-11T07:41:10.448" v="4624" actId="14100"/>
          <ac:picMkLst>
            <pc:docMk/>
            <pc:sldMk cId="942277774" sldId="345"/>
            <ac:picMk id="1026" creationId="{88DAF002-8214-CD0B-B49F-D892A1082924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AD95E1-DAB6-4091-8EAD-397CF8A64E80}" type="datetimeFigureOut">
              <a:t>12/11/2025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76486-9CA9-4B07-91B7-E958CDC054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47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63150-A164-F09F-F87F-D9618B9F0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455247-50D7-2F89-49B3-9C1B0468C1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9F90FF-94BF-2710-B1B1-DED0A93863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50AF1B-3A3C-0180-A217-CD9C74BE53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76486-9CA9-4B07-91B7-E958CDC0541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85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85249-90FA-9CD3-D638-7660202DE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909113-4C7D-7430-6F74-7F49E25D85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B76A82-99E2-2819-7D63-6FD1B2B533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E9740F-6FE3-71FB-F26C-CE856AA428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76486-9CA9-4B07-91B7-E958CDC0541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21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2805B2-3510-2D14-4572-208265626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33DF19-C969-7D46-13BB-4932033BC8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1F071B-5146-FE98-762F-E51B6E625F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“During the early and mid-2010s, a shift from on-premise data centers to colocation or cloud facilities helped enable efficiency improvements that allowed data center electricity use to remain nearly constant at a time when the data center industry grew significantly, with a large expansion of data center services.” (Shehabi et al., 2024)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dirty="0"/>
            </a:br>
            <a:r>
              <a:rPr lang="en-US" sz="1200" dirty="0">
                <a:solidFill>
                  <a:srgbClr val="FFFFFF"/>
                </a:solidFill>
                <a:latin typeface="Arial"/>
                <a:cs typeface="Arial" panose="020B0604020202020204"/>
              </a:rPr>
              <a:t>In a study where the average cost of text generation was 0.047 </a:t>
            </a:r>
            <a:r>
              <a:rPr lang="en-US" sz="1200" dirty="0" err="1">
                <a:solidFill>
                  <a:srgbClr val="FFFFFF"/>
                </a:solidFill>
                <a:latin typeface="Arial"/>
                <a:cs typeface="Arial" panose="020B0604020202020204"/>
              </a:rPr>
              <a:t>Wh</a:t>
            </a:r>
            <a:r>
              <a:rPr lang="en-US" sz="1200" dirty="0">
                <a:solidFill>
                  <a:srgbClr val="FFFFFF"/>
                </a:solidFill>
                <a:latin typeface="Arial"/>
                <a:cs typeface="Arial" panose="020B0604020202020204"/>
              </a:rPr>
              <a:t>, the average cost of a single short video was nearly 90 </a:t>
            </a:r>
            <a:r>
              <a:rPr lang="en-US" sz="1200" dirty="0" err="1">
                <a:solidFill>
                  <a:srgbClr val="FFFFFF"/>
                </a:solidFill>
                <a:latin typeface="Arial"/>
                <a:cs typeface="Arial" panose="020B0604020202020204"/>
              </a:rPr>
              <a:t>Wh</a:t>
            </a:r>
            <a:r>
              <a:rPr lang="en-US" sz="1200" dirty="0">
                <a:solidFill>
                  <a:srgbClr val="FFFFFF"/>
                </a:solidFill>
                <a:latin typeface="Arial"/>
                <a:cs typeface="Arial" panose="020B0604020202020204"/>
              </a:rPr>
              <a:t> making it 1,915 times more costly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025E4B-EC7D-0C8A-7D53-24132B8515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76486-9CA9-4B07-91B7-E958CDC0541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51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2D5FB-87EB-8140-8DE0-D63C27FF1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9C42ED-2867-1805-38F2-44B8EDFC8C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CBFFFD-91B4-0037-F956-11E32E2DB7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Packed super computers create lots of heat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Water tubes touch the computers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Heat transfers from computer to tube water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Water is cooled back down evaporating in the process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00B94-EF9D-9F13-A7D7-89031D7296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76486-9CA9-4B07-91B7-E958CDC0541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413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43D30-096E-1EB9-E633-7B6CFF736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AD9CC5-3BF8-5A3F-A7D3-67389A8A2A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71ABF5-059A-6F2F-62EB-0FC2A3622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Water comes from fresh water sources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Water is evaporated into steam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Steam makes turbines spin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Turbine motion is turned into electricity sent to data center.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139971-4AB5-8B8E-FB70-9556A0EC21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76486-9CA9-4B07-91B7-E958CDC0541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586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52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24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170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603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968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861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368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969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753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672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8431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57" r:id="rId1"/>
    <p:sldLayoutId id="2147484058" r:id="rId2"/>
    <p:sldLayoutId id="2147484059" r:id="rId3"/>
    <p:sldLayoutId id="2147484060" r:id="rId4"/>
    <p:sldLayoutId id="2147484061" r:id="rId5"/>
    <p:sldLayoutId id="2147484062" r:id="rId6"/>
    <p:sldLayoutId id="2147484063" r:id="rId7"/>
    <p:sldLayoutId id="2147484064" r:id="rId8"/>
    <p:sldLayoutId id="2147484065" r:id="rId9"/>
    <p:sldLayoutId id="2147484066" r:id="rId10"/>
    <p:sldLayoutId id="2147484067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hyperlink" Target="https://pixabay.com/en/attention-warning-sign-triangular-297169/" TargetMode="Externa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researchgate.net/figure/Properties-of-centralized-cloud-AI-and-local-AI-are-compared-Cloud-AI-systems-are_fig1_394009462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hyperlink" Target="https://www.phoenix.gov/newsroom/pdd-news/city-of-phoenix-updates-zoning-to-safeguard-health-and-safety-as.html" TargetMode="Externa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github.com/FelipeRestrepo101/ResponsibleAI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time.com/7308925/elon-musk-memphis-ai-data-center/" TargetMode="External"/><Relationship Id="rId2" Type="http://schemas.openxmlformats.org/officeDocument/2006/relationships/hyperlink" Target="https://cloud.google.com/blog/products/infrastructure/measuring-the-environmental-impact-of-ai-inference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oogleblog.blogspot.com/2009/01/powering-google-search.html" TargetMode="External"/><Relationship Id="rId5" Type="http://schemas.openxmlformats.org/officeDocument/2006/relationships/hyperlink" Target="https://www.epri.com/research/products/3002028905" TargetMode="External"/><Relationship Id="rId4" Type="http://schemas.openxmlformats.org/officeDocument/2006/relationships/hyperlink" Target="https://doi.org/10.48550/arXiv.2509.1922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gress.gov/crs-product/R48646" TargetMode="External"/><Relationship Id="rId7" Type="http://schemas.openxmlformats.org/officeDocument/2006/relationships/hyperlink" Target="https://www.eesi.org/articles/view/data-centers-and-water-consumption" TargetMode="External"/><Relationship Id="rId2" Type="http://schemas.openxmlformats.org/officeDocument/2006/relationships/hyperlink" Target="https://arxiv.org/abs/2211.0200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48550/arXiv.2407.16894" TargetMode="External"/><Relationship Id="rId5" Type="http://schemas.openxmlformats.org/officeDocument/2006/relationships/hyperlink" Target="https://doi.org/10.71468/P1WC7Q" TargetMode="External"/><Relationship Id="rId4" Type="http://schemas.openxmlformats.org/officeDocument/2006/relationships/hyperlink" Target="https://www.latimes.com/environment/story/2024-08-12/california-data-centers-could-derail-clean-energy-goal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initivehost.com/blog/wp-content/uploads/2024/06/Difference-Between-CPU-and-GPU-Server-A-Comparative-Analysis.web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hyperlink" Target="https://news.mit.edu/sites/default/files/styles/news_article__image_gallery/public/images/202311/StableRep2-transformed.png?itok=FkiVGv50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11.02001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rentonsystems.com/hubfs/rack_server_sliding_out.jp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hyperlink" Target="https://www.tateinc.com/content/tate/us/en/knowledge-articles/What-is-Liquid-Cooling-A-Guide-to-the-Future-of-Data-Centre-Cooling1/_jcr_content/root/responsivegrid/image.coreimg.png/1744804176499/tate-konnect-direct-to-chip-knowledge-article-en-eu-v1.png" TargetMode="Externa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thumb/4/4a/Coal_fired_power_plant_diagram.svg/1200px-Coal_fired_power_plant_diagram.svg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58191409-041C-9A9F-3D67-DD08939AB43A}"/>
              </a:ext>
            </a:extLst>
          </p:cNvPr>
          <p:cNvSpPr txBox="1"/>
          <p:nvPr/>
        </p:nvSpPr>
        <p:spPr>
          <a:xfrm>
            <a:off x="1769370" y="1462486"/>
            <a:ext cx="9295444" cy="452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dirty="0">
                <a:latin typeface="+mj-lt"/>
                <a:ea typeface="+mj-ea"/>
                <a:cs typeface="Arial"/>
              </a:rPr>
              <a:t>Responsible AI </a:t>
            </a:r>
            <a:br>
              <a:rPr lang="en-US" sz="4500" b="0" i="0" kern="1200" dirty="0">
                <a:latin typeface="+mj-lt"/>
                <a:ea typeface="+mj-ea"/>
                <a:cs typeface="+mj-cs"/>
              </a:rPr>
            </a:br>
            <a:br>
              <a:rPr lang="en-US" sz="4500" b="0" i="0" kern="1200" dirty="0">
                <a:latin typeface="+mj-lt"/>
                <a:ea typeface="+mj-ea"/>
                <a:cs typeface="+mj-cs"/>
              </a:rPr>
            </a:br>
            <a:r>
              <a:rPr lang="en-US" sz="4500" b="0" i="0" kern="1200" dirty="0">
                <a:latin typeface="+mj-lt"/>
                <a:ea typeface="+mj-ea"/>
                <a:cs typeface="+mj-cs"/>
              </a:rPr>
              <a:t>Course: </a:t>
            </a:r>
            <a:r>
              <a:rPr lang="en-US" sz="4500" dirty="0">
                <a:latin typeface="+mj-lt"/>
                <a:ea typeface="+mj-ea"/>
                <a:cs typeface="+mj-cs"/>
              </a:rPr>
              <a:t>Emerging Trends in IT</a:t>
            </a:r>
            <a:br>
              <a:rPr lang="en-US" sz="4500" b="0" i="0" kern="1200" dirty="0">
                <a:latin typeface="+mj-lt"/>
                <a:ea typeface="+mj-ea"/>
                <a:cs typeface="+mj-cs"/>
              </a:rPr>
            </a:br>
            <a:r>
              <a:rPr lang="en-US" sz="4500" b="0" i="0" kern="1200" dirty="0">
                <a:latin typeface="+mj-lt"/>
                <a:ea typeface="+mj-ea"/>
                <a:cs typeface="+mj-cs"/>
              </a:rPr>
              <a:t>Advisor: </a:t>
            </a:r>
            <a:r>
              <a:rPr lang="en-US" sz="4500" dirty="0">
                <a:latin typeface="+mj-lt"/>
                <a:ea typeface="+mj-ea"/>
                <a:cs typeface="+mj-cs"/>
              </a:rPr>
              <a:t>Brad Olsen</a:t>
            </a:r>
            <a:br>
              <a:rPr lang="en-US" sz="4500" b="0" i="0" kern="1200" dirty="0">
                <a:latin typeface="+mj-lt"/>
                <a:ea typeface="+mj-ea"/>
                <a:cs typeface="+mj-cs"/>
              </a:rPr>
            </a:br>
            <a:r>
              <a:rPr lang="en-US" sz="4500" b="0" i="0" kern="1200" dirty="0">
                <a:latin typeface="+mj-lt"/>
                <a:ea typeface="+mj-ea"/>
                <a:cs typeface="+mj-cs"/>
              </a:rPr>
              <a:t>Date: </a:t>
            </a:r>
            <a:r>
              <a:rPr lang="en-US" sz="4500" dirty="0">
                <a:latin typeface="+mj-lt"/>
                <a:ea typeface="+mj-ea"/>
                <a:cs typeface="+mj-cs"/>
              </a:rPr>
              <a:t>12/10/2025</a:t>
            </a:r>
            <a:endParaRPr lang="en-US" sz="4500" b="0" i="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63964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7B8A3-FA3C-892C-6906-D6B155D40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6EB910C-A6BF-E59A-53DF-5B5BB03905AA}"/>
              </a:ext>
            </a:extLst>
          </p:cNvPr>
          <p:cNvSpPr txBox="1">
            <a:spLocks/>
          </p:cNvSpPr>
          <p:nvPr/>
        </p:nvSpPr>
        <p:spPr>
          <a:xfrm>
            <a:off x="1394211" y="1149106"/>
            <a:ext cx="5243780" cy="39978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/>
              <a:buChar char="•"/>
            </a:pPr>
            <a:r>
              <a:rPr lang="en-US" sz="2400" dirty="0">
                <a:latin typeface="+mn-lt"/>
                <a:ea typeface="+mn-ea"/>
                <a:cs typeface="Arial" panose="020B0604020202020204"/>
              </a:rPr>
              <a:t>Reduce demand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8EC0C1"/>
              </a:buClr>
              <a:buSzPct val="90000"/>
              <a:buFont typeface="Arial"/>
              <a:buChar char="•"/>
            </a:pPr>
            <a:r>
              <a:rPr lang="en-US" sz="2400" dirty="0">
                <a:latin typeface="+mn-lt"/>
                <a:ea typeface="+mn-ea"/>
                <a:cs typeface="Arial" panose="020B0604020202020204"/>
              </a:rPr>
              <a:t>Get involved</a:t>
            </a:r>
          </a:p>
          <a:p>
            <a: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</a:pPr>
            <a:endParaRPr lang="en-US" sz="2000" dirty="0">
              <a:solidFill>
                <a:schemeClr val="tx1"/>
              </a:solidFill>
              <a:latin typeface="+mn-lt"/>
              <a:ea typeface="+mn-ea"/>
              <a:cs typeface="Arial" panose="020B0604020202020204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3E2930D-FDED-F95D-92D9-84C4F387DC1A}"/>
              </a:ext>
            </a:extLst>
          </p:cNvPr>
          <p:cNvSpPr txBox="1">
            <a:spLocks/>
          </p:cNvSpPr>
          <p:nvPr/>
        </p:nvSpPr>
        <p:spPr>
          <a:xfrm>
            <a:off x="1193426" y="380652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Solutions / Mitigation</a:t>
            </a:r>
          </a:p>
        </p:txBody>
      </p:sp>
      <p:pic>
        <p:nvPicPr>
          <p:cNvPr id="2050" name="Picture 2" descr="Consumer Demand, Not Weak Competition, Explains Rise in Prices - ProMarket">
            <a:extLst>
              <a:ext uri="{FF2B5EF4-FFF2-40B4-BE49-F238E27FC236}">
                <a16:creationId xmlns:a16="http://schemas.microsoft.com/office/drawing/2014/main" id="{202D25B9-54CF-2158-55D6-ACE7D55D2F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0" t="-645" r="8169" b="645"/>
          <a:stretch>
            <a:fillRect/>
          </a:stretch>
        </p:blipFill>
        <p:spPr bwMode="auto">
          <a:xfrm>
            <a:off x="1394211" y="2693198"/>
            <a:ext cx="4219189" cy="309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 landmark vote, Board of Supervisors rejects Belmont Innovation data  center proposal | Politics &amp; Government | loudountimes.com">
            <a:extLst>
              <a:ext uri="{FF2B5EF4-FFF2-40B4-BE49-F238E27FC236}">
                <a16:creationId xmlns:a16="http://schemas.microsoft.com/office/drawing/2014/main" id="{19D6BA71-EDA9-2225-6397-25498C410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8265" y="2693198"/>
            <a:ext cx="4478471" cy="3094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4304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DE91B-20AB-D4CD-C0C2-6066E64F2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68BA0B5-EE1A-496B-031A-C22E59F747CD}"/>
              </a:ext>
            </a:extLst>
          </p:cNvPr>
          <p:cNvSpPr txBox="1">
            <a:spLocks/>
          </p:cNvSpPr>
          <p:nvPr/>
        </p:nvSpPr>
        <p:spPr>
          <a:xfrm>
            <a:off x="1940035" y="1734252"/>
            <a:ext cx="5243780" cy="207574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Limit use of video models like Veo and Sora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Find and re-use old search prompts for answers instead of re-prompting the model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Use non-AI search engines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8EC0C1"/>
              </a:buClr>
              <a:buSzPct val="90000"/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Use models locally whenever possible</a:t>
            </a:r>
          </a:p>
          <a:p>
            <a: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</a:pPr>
            <a:endParaRPr lang="en-US" sz="2000" dirty="0">
              <a:solidFill>
                <a:schemeClr val="tx1"/>
              </a:solidFill>
              <a:latin typeface="+mn-lt"/>
              <a:ea typeface="+mn-ea"/>
              <a:cs typeface="Arial" panose="020B0604020202020204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18F6971-7A91-1933-F89C-102301990C7D}"/>
              </a:ext>
            </a:extLst>
          </p:cNvPr>
          <p:cNvSpPr txBox="1">
            <a:spLocks/>
          </p:cNvSpPr>
          <p:nvPr/>
        </p:nvSpPr>
        <p:spPr>
          <a:xfrm>
            <a:off x="1193426" y="380652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Solutions / Mitigation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044BB57-FF85-0235-A55D-9E12EA279A49}"/>
              </a:ext>
            </a:extLst>
          </p:cNvPr>
          <p:cNvSpPr txBox="1">
            <a:spLocks/>
          </p:cNvSpPr>
          <p:nvPr/>
        </p:nvSpPr>
        <p:spPr>
          <a:xfrm>
            <a:off x="1193426" y="1125920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Reducing Demand</a:t>
            </a:r>
          </a:p>
        </p:txBody>
      </p:sp>
      <p:pic>
        <p:nvPicPr>
          <p:cNvPr id="3074" name="Picture 2" descr="OpenAI launches Sora social video app">
            <a:extLst>
              <a:ext uri="{FF2B5EF4-FFF2-40B4-BE49-F238E27FC236}">
                <a16:creationId xmlns:a16="http://schemas.microsoft.com/office/drawing/2014/main" id="{C79D748D-118F-8368-9D3B-4F5259080B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5" r="9814"/>
          <a:stretch>
            <a:fillRect/>
          </a:stretch>
        </p:blipFill>
        <p:spPr bwMode="auto">
          <a:xfrm>
            <a:off x="1940035" y="4208280"/>
            <a:ext cx="2874130" cy="226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4" descr="Red Circle Cross Transparent Background Clip Art at Clker.com - vector clip  art online, royalty free &amp; public domain">
            <a:extLst>
              <a:ext uri="{FF2B5EF4-FFF2-40B4-BE49-F238E27FC236}">
                <a16:creationId xmlns:a16="http://schemas.microsoft.com/office/drawing/2014/main" id="{E0AF1BDF-04D7-C1B4-9E89-7570D6409EB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54987" y="483446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F74F9FC-5E1D-C168-1FC8-A8E924F7E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7751" y="838520"/>
            <a:ext cx="2933578" cy="2677954"/>
          </a:xfrm>
          <a:prstGeom prst="rect">
            <a:avLst/>
          </a:prstGeom>
        </p:spPr>
      </p:pic>
      <p:pic>
        <p:nvPicPr>
          <p:cNvPr id="13" name="Picture 12" descr="A yellow triangle with a exclamation mark&#10;&#10;AI-generated content may be incorrect.">
            <a:extLst>
              <a:ext uri="{FF2B5EF4-FFF2-40B4-BE49-F238E27FC236}">
                <a16:creationId xmlns:a16="http://schemas.microsoft.com/office/drawing/2014/main" id="{7AB40064-099D-548E-006C-98A6079920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flipH="1">
            <a:off x="1521101" y="3680076"/>
            <a:ext cx="837868" cy="731230"/>
          </a:xfrm>
          <a:prstGeom prst="rect">
            <a:avLst/>
          </a:prstGeom>
        </p:spPr>
      </p:pic>
      <p:pic>
        <p:nvPicPr>
          <p:cNvPr id="3080" name="Picture 8" descr="🧠 Build Your Own AI Homelab: A Practical Guide to Creating a Local AI  Powerhouse">
            <a:extLst>
              <a:ext uri="{FF2B5EF4-FFF2-40B4-BE49-F238E27FC236}">
                <a16:creationId xmlns:a16="http://schemas.microsoft.com/office/drawing/2014/main" id="{0FA5E835-C230-2896-8092-8F6F1D4C72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1784" y="4178595"/>
            <a:ext cx="4139448" cy="232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3045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AD6193F-6EA0-C806-0C77-FAEFE40AA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B2AF8BB-7881-6314-79D1-444CB4AB6F28}"/>
              </a:ext>
            </a:extLst>
          </p:cNvPr>
          <p:cNvSpPr txBox="1">
            <a:spLocks/>
          </p:cNvSpPr>
          <p:nvPr/>
        </p:nvSpPr>
        <p:spPr>
          <a:xfrm>
            <a:off x="1193426" y="380652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Solutions / Mitigation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23F3C3C-7AC4-1652-4316-9361356CAEC6}"/>
              </a:ext>
            </a:extLst>
          </p:cNvPr>
          <p:cNvSpPr txBox="1">
            <a:spLocks/>
          </p:cNvSpPr>
          <p:nvPr/>
        </p:nvSpPr>
        <p:spPr>
          <a:xfrm>
            <a:off x="1193426" y="1125920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Reducing Demand</a:t>
            </a:r>
          </a:p>
        </p:txBody>
      </p:sp>
      <p:pic>
        <p:nvPicPr>
          <p:cNvPr id="3" name="Picture 2" descr="A close-up of a diagram&#10;&#10;AI-generated content may be incorrect.">
            <a:hlinkClick r:id="rId2"/>
            <a:extLst>
              <a:ext uri="{FF2B5EF4-FFF2-40B4-BE49-F238E27FC236}">
                <a16:creationId xmlns:a16="http://schemas.microsoft.com/office/drawing/2014/main" id="{FEBA8E8D-30EE-FF9C-1A6D-2E3D2F80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4934" y="2309063"/>
            <a:ext cx="5079998" cy="266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91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F0989E-BFBB-43E4-927B-2C51C7AE2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ACA2469-91AA-459B-A5DD-8FFC0F70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860FD2-CA19-4064-AA6F-68050C3D2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B0F3308-12C4-4DD7-ABB4-D0DFAA3C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A24046D-AAB6-4470-AC22-6448D576E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11A0A85-392D-49DA-B9EC-82262B3B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73AFD74C-283C-45BD-885B-6E6635E4B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E3DE725-FEB0-422F-BDBA-A29C95768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5058156-257B-4118-BA50-5869C8AF6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LM Studio 2025-12-10 20-42-47">
            <a:hlinkClick r:id="" action="ppaction://media"/>
            <a:extLst>
              <a:ext uri="{FF2B5EF4-FFF2-40B4-BE49-F238E27FC236}">
                <a16:creationId xmlns:a16="http://schemas.microsoft.com/office/drawing/2014/main" id="{6F1518DA-22BD-0C16-8689-60BF61DB18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35091" y="1814973"/>
            <a:ext cx="8715702" cy="4684690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23B4D99-FEA8-489A-8436-A2F113BE1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283032-CB30-EDC0-7329-14BBF7381E06}"/>
              </a:ext>
            </a:extLst>
          </p:cNvPr>
          <p:cNvSpPr txBox="1">
            <a:spLocks/>
          </p:cNvSpPr>
          <p:nvPr/>
        </p:nvSpPr>
        <p:spPr>
          <a:xfrm>
            <a:off x="1975805" y="2052116"/>
            <a:ext cx="5243780" cy="39978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</a:pPr>
            <a:endParaRPr lang="en-US" sz="2000">
              <a:solidFill>
                <a:schemeClr val="tx1"/>
              </a:solidFill>
              <a:latin typeface="+mn-lt"/>
              <a:cs typeface="Arial" panose="020B0604020202020204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BD4612-E151-D8F1-D91C-9624DEABEC89}"/>
              </a:ext>
            </a:extLst>
          </p:cNvPr>
          <p:cNvSpPr txBox="1">
            <a:spLocks/>
          </p:cNvSpPr>
          <p:nvPr/>
        </p:nvSpPr>
        <p:spPr>
          <a:xfrm>
            <a:off x="1193426" y="380652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Reducing Demand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0E5EEBF-DC0D-B450-0CC9-AC62C541BB24}"/>
              </a:ext>
            </a:extLst>
          </p:cNvPr>
          <p:cNvSpPr txBox="1">
            <a:spLocks/>
          </p:cNvSpPr>
          <p:nvPr/>
        </p:nvSpPr>
        <p:spPr>
          <a:xfrm>
            <a:off x="1193426" y="1125920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Using AI Models locally</a:t>
            </a:r>
          </a:p>
        </p:txBody>
      </p:sp>
      <p:sp>
        <p:nvSpPr>
          <p:cNvPr id="10" name="AutoShape 2" descr="Run Private GenAI on Your Local Machine with LM Studio">
            <a:extLst>
              <a:ext uri="{FF2B5EF4-FFF2-40B4-BE49-F238E27FC236}">
                <a16:creationId xmlns:a16="http://schemas.microsoft.com/office/drawing/2014/main" id="{7A6ACCE4-D3CA-D217-2106-BE03154CED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45314" y="91583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D34ED82-1B40-44B6-3F47-6688E06A13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14584" y="1477683"/>
            <a:ext cx="1855186" cy="60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48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7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F0989E-BFBB-43E4-927B-2C51C7AE2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ACA2469-91AA-459B-A5DD-8FFC0F70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860FD2-CA19-4064-AA6F-68050C3D2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B0F3308-12C4-4DD7-ABB4-D0DFAA3C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A24046D-AAB6-4470-AC22-6448D576E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11A0A85-392D-49DA-B9EC-82262B3B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73AFD74C-283C-45BD-885B-6E6635E4B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E3DE725-FEB0-422F-BDBA-A29C95768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5058156-257B-4118-BA50-5869C8AF6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23B4D99-FEA8-489A-8436-A2F113BE1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283032-CB30-EDC0-7329-14BBF7381E06}"/>
              </a:ext>
            </a:extLst>
          </p:cNvPr>
          <p:cNvSpPr txBox="1">
            <a:spLocks/>
          </p:cNvSpPr>
          <p:nvPr/>
        </p:nvSpPr>
        <p:spPr>
          <a:xfrm>
            <a:off x="1975805" y="2052116"/>
            <a:ext cx="5243780" cy="39978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</a:pPr>
            <a:endParaRPr lang="en-US" sz="2000">
              <a:solidFill>
                <a:schemeClr val="tx1"/>
              </a:solidFill>
              <a:latin typeface="+mn-lt"/>
              <a:cs typeface="Arial" panose="020B0604020202020204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BD4612-E151-D8F1-D91C-9624DEABEC89}"/>
              </a:ext>
            </a:extLst>
          </p:cNvPr>
          <p:cNvSpPr txBox="1">
            <a:spLocks/>
          </p:cNvSpPr>
          <p:nvPr/>
        </p:nvSpPr>
        <p:spPr>
          <a:xfrm>
            <a:off x="1193426" y="380652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Reducing Demand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0E5EEBF-DC0D-B450-0CC9-AC62C541BB24}"/>
              </a:ext>
            </a:extLst>
          </p:cNvPr>
          <p:cNvSpPr txBox="1">
            <a:spLocks/>
          </p:cNvSpPr>
          <p:nvPr/>
        </p:nvSpPr>
        <p:spPr>
          <a:xfrm>
            <a:off x="1193426" y="1125920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Get Involved</a:t>
            </a:r>
          </a:p>
        </p:txBody>
      </p:sp>
      <p:sp>
        <p:nvSpPr>
          <p:cNvPr id="10" name="AutoShape 2" descr="Run Private GenAI on Your Local Machine with LM Studio">
            <a:extLst>
              <a:ext uri="{FF2B5EF4-FFF2-40B4-BE49-F238E27FC236}">
                <a16:creationId xmlns:a16="http://schemas.microsoft.com/office/drawing/2014/main" id="{7A6ACCE4-D3CA-D217-2106-BE03154CED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45314" y="91583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6F1C16-93EE-7C92-138C-7E6579C268B0}"/>
              </a:ext>
            </a:extLst>
          </p:cNvPr>
          <p:cNvSpPr txBox="1">
            <a:spLocks/>
          </p:cNvSpPr>
          <p:nvPr/>
        </p:nvSpPr>
        <p:spPr>
          <a:xfrm>
            <a:off x="1563920" y="1608607"/>
            <a:ext cx="6418961" cy="24417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Vote for propositions and ballot initiatives that protect the environment and local communities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  <a:cs typeface="Arial" panose="020B0604020202020204"/>
              </a:rPr>
              <a:t>Vote for city council members that place the environment first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Stay aware of current events regarding data center developments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Join petitions or protests that help spread awareness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/>
              <a:buChar char="•"/>
            </a:pPr>
            <a:endParaRPr lang="en-US" sz="2000" dirty="0">
              <a:solidFill>
                <a:schemeClr val="tx1"/>
              </a:solidFill>
              <a:latin typeface="+mn-lt"/>
              <a:ea typeface="+mn-ea"/>
              <a:cs typeface="Arial" panose="020B0604020202020204"/>
            </a:endParaRP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/>
              <a:buChar char="•"/>
            </a:pPr>
            <a:endParaRPr lang="en-US" sz="2000" dirty="0">
              <a:solidFill>
                <a:schemeClr val="tx1"/>
              </a:solidFill>
              <a:latin typeface="+mn-lt"/>
              <a:ea typeface="+mn-ea"/>
              <a:cs typeface="Arial" panose="020B0604020202020204"/>
            </a:endParaRPr>
          </a:p>
        </p:txBody>
      </p:sp>
      <p:pic>
        <p:nvPicPr>
          <p:cNvPr id="5" name="Picture 4" descr="A city with many buildings and a road&#10;&#10;AI-generated content may be incorrect.">
            <a:hlinkClick r:id="rId5"/>
            <a:extLst>
              <a:ext uri="{FF2B5EF4-FFF2-40B4-BE49-F238E27FC236}">
                <a16:creationId xmlns:a16="http://schemas.microsoft.com/office/drawing/2014/main" id="{9F1A1626-EE4C-FE53-237B-C447B43CDC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6059" y="4050388"/>
            <a:ext cx="3240544" cy="216406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AA0C7E4-6DCA-084F-4755-F244F7AFE035}"/>
              </a:ext>
            </a:extLst>
          </p:cNvPr>
          <p:cNvSpPr txBox="1"/>
          <p:nvPr/>
        </p:nvSpPr>
        <p:spPr>
          <a:xfrm>
            <a:off x="2447945" y="6274041"/>
            <a:ext cx="2485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July 02, 2025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360FC2-1C45-CEC4-FE90-45C0564EB159}"/>
              </a:ext>
            </a:extLst>
          </p:cNvPr>
          <p:cNvSpPr txBox="1"/>
          <p:nvPr/>
        </p:nvSpPr>
        <p:spPr>
          <a:xfrm>
            <a:off x="5885064" y="6274041"/>
            <a:ext cx="1599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Nov 19, 2025</a:t>
            </a:r>
          </a:p>
        </p:txBody>
      </p:sp>
      <p:pic>
        <p:nvPicPr>
          <p:cNvPr id="1026" name="Picture 2" descr="Zoning on the Ballot - Issue 19 and Issue 20 - Greg Bellan Twinsburg">
            <a:extLst>
              <a:ext uri="{FF2B5EF4-FFF2-40B4-BE49-F238E27FC236}">
                <a16:creationId xmlns:a16="http://schemas.microsoft.com/office/drawing/2014/main" id="{88DAF002-8214-CD0B-B49F-D892A1082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9073" y="770312"/>
            <a:ext cx="2480112" cy="5279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close up of a fish&#10;&#10;AI-generated content may be incorrect.">
            <a:extLst>
              <a:ext uri="{FF2B5EF4-FFF2-40B4-BE49-F238E27FC236}">
                <a16:creationId xmlns:a16="http://schemas.microsoft.com/office/drawing/2014/main" id="{B834FDE4-BDD2-4582-534C-785A9598BF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33262" y="4069653"/>
            <a:ext cx="3640110" cy="212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77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780C2-40BE-EC97-D381-AE1F9B258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52374-3D0D-94F0-4959-16BFDA371C16}"/>
              </a:ext>
            </a:extLst>
          </p:cNvPr>
          <p:cNvSpPr txBox="1">
            <a:spLocks/>
          </p:cNvSpPr>
          <p:nvPr/>
        </p:nvSpPr>
        <p:spPr>
          <a:xfrm>
            <a:off x="1327335" y="841615"/>
            <a:ext cx="7958331" cy="1077229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cs typeface="Arial"/>
              </a:rPr>
              <a:t>Course Skills Used: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DBF1D-9CE1-BD77-E7F0-ACE7FBA59419}"/>
              </a:ext>
            </a:extLst>
          </p:cNvPr>
          <p:cNvSpPr txBox="1">
            <a:spLocks/>
          </p:cNvSpPr>
          <p:nvPr/>
        </p:nvSpPr>
        <p:spPr>
          <a:xfrm>
            <a:off x="1478543" y="1716267"/>
            <a:ext cx="7807123" cy="428357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4170" indent="-337820">
              <a:buFont typeface="Wingdings" panose="020B0604020202020204"/>
              <a:buChar char="§"/>
            </a:pPr>
            <a:r>
              <a:rPr lang="en-US" dirty="0"/>
              <a:t>Evaluate the advantages and drawbacks of selected trends.</a:t>
            </a:r>
          </a:p>
          <a:p>
            <a:pPr marL="344170" indent="-337820">
              <a:buFont typeface="Wingdings" panose="020B0604020202020204"/>
              <a:buChar char="§"/>
            </a:pPr>
            <a:r>
              <a:rPr lang="en-US" dirty="0"/>
              <a:t>Analyze the viability and impact of emerging technologies on the existing information systems and/or infrastructure.</a:t>
            </a:r>
          </a:p>
          <a:p>
            <a:pPr marL="344170" indent="-337820">
              <a:buFont typeface="Wingdings" panose="020B0604020202020204"/>
              <a:buChar char="§"/>
            </a:pPr>
            <a:r>
              <a:rPr lang="en-US" dirty="0"/>
              <a:t>Identify future opportunities for information technology solutions. </a:t>
            </a:r>
          </a:p>
          <a:p>
            <a:pPr marL="344170" indent="-337820">
              <a:buFont typeface="Wingdings" panose="020B0604020202020204"/>
              <a:buChar char="§"/>
            </a:pPr>
            <a:r>
              <a:rPr lang="en-US" dirty="0"/>
              <a:t>Conducting thorough research, assessing misinformation, and APA formatting.  </a:t>
            </a:r>
          </a:p>
          <a:p>
            <a:pPr marL="344170" indent="-337820">
              <a:buFont typeface="Wingdings" panose="020B0604020202020204"/>
              <a:buChar char="§"/>
            </a:pPr>
            <a:endParaRPr lang="en-US" dirty="0">
              <a:cs typeface="Arial"/>
            </a:endParaRPr>
          </a:p>
          <a:p>
            <a:pPr marL="457200" indent="-457200">
              <a:buFont typeface="Wingdings" panose="020B0604020202020204"/>
              <a:buChar char="§"/>
            </a:pPr>
            <a:endParaRPr lang="en-US" dirty="0">
              <a:cs typeface="Arial"/>
            </a:endParaRPr>
          </a:p>
          <a:p>
            <a:pPr marL="344170" indent="-337820"/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68239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0628-22D9-AFCC-C8A8-940F18AFE9CA}"/>
              </a:ext>
            </a:extLst>
          </p:cNvPr>
          <p:cNvSpPr txBox="1">
            <a:spLocks/>
          </p:cNvSpPr>
          <p:nvPr/>
        </p:nvSpPr>
        <p:spPr>
          <a:xfrm>
            <a:off x="1325933" y="1566881"/>
            <a:ext cx="7958331" cy="1077229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cs typeface="Arial"/>
              </a:rPr>
              <a:t>Personal Links: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25F0C-3FB6-FC4B-47DC-4BAF874A8E47}"/>
              </a:ext>
            </a:extLst>
          </p:cNvPr>
          <p:cNvSpPr txBox="1">
            <a:spLocks/>
          </p:cNvSpPr>
          <p:nvPr/>
        </p:nvSpPr>
        <p:spPr>
          <a:xfrm>
            <a:off x="1328974" y="2334690"/>
            <a:ext cx="9299581" cy="1305977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4170" indent="-337820">
              <a:buFont typeface="Wingdings" panose="020B0604020202020204"/>
              <a:buChar char="§"/>
            </a:pPr>
            <a:r>
              <a:rPr lang="en-US" dirty="0">
                <a:ea typeface="+mn-lt"/>
                <a:cs typeface="+mn-lt"/>
              </a:rPr>
              <a:t>Link to resource center (contains additional research, tutorials, and more):</a:t>
            </a:r>
            <a:br>
              <a:rPr lang="en-US" dirty="0">
                <a:ea typeface="+mn-lt"/>
                <a:cs typeface="+mn-lt"/>
              </a:rPr>
            </a:br>
            <a:r>
              <a:rPr lang="en-US" dirty="0">
                <a:solidFill>
                  <a:schemeClr val="accent3"/>
                </a:solidFill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https://github.com/FelipeRestrepo101/ResponsibleAI</a:t>
            </a:r>
            <a:r>
              <a:rPr lang="en-US" dirty="0">
                <a:solidFill>
                  <a:schemeClr val="accent3"/>
                </a:solidFill>
                <a:cs typeface="Arial"/>
              </a:rPr>
              <a:t> </a:t>
            </a:r>
          </a:p>
          <a:p>
            <a:pPr marL="344170" indent="-337820">
              <a:buFont typeface="Wingdings" panose="020B0604020202020204"/>
            </a:pPr>
            <a:endParaRPr lang="en-US" dirty="0">
              <a:cs typeface="Arial"/>
            </a:endParaRPr>
          </a:p>
          <a:p>
            <a:pPr marL="457200" indent="-457200">
              <a:buFont typeface="Wingdings" panose="020B0604020202020204"/>
            </a:pPr>
            <a:endParaRPr lang="en-US" dirty="0">
              <a:cs typeface="Arial"/>
            </a:endParaRPr>
          </a:p>
          <a:p>
            <a:pPr marL="344170" indent="-337820"/>
            <a:endParaRPr lang="en-US" dirty="0">
              <a:cs typeface="Arial"/>
            </a:endParaRPr>
          </a:p>
        </p:txBody>
      </p:sp>
      <p:pic>
        <p:nvPicPr>
          <p:cNvPr id="5" name="Picture 4" descr="A qr code with a person's face&#10;&#10;AI-generated content may be incorrect.">
            <a:extLst>
              <a:ext uri="{FF2B5EF4-FFF2-40B4-BE49-F238E27FC236}">
                <a16:creationId xmlns:a16="http://schemas.microsoft.com/office/drawing/2014/main" id="{9B0480A4-F090-C8CE-5A61-058B7C115A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6867" y="3937197"/>
            <a:ext cx="2218266" cy="221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940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24A1AE-6E1C-4966-4E89-A9E7E2DA5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E1D3E-2305-A26E-2499-7B602E9F56E5}"/>
              </a:ext>
            </a:extLst>
          </p:cNvPr>
          <p:cNvSpPr txBox="1">
            <a:spLocks/>
          </p:cNvSpPr>
          <p:nvPr/>
        </p:nvSpPr>
        <p:spPr>
          <a:xfrm>
            <a:off x="1327335" y="841615"/>
            <a:ext cx="7958331" cy="1077229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cs typeface="Arial"/>
              </a:rPr>
              <a:t>Future Work: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85CF1-4679-1152-2099-404B1EB2E688}"/>
              </a:ext>
            </a:extLst>
          </p:cNvPr>
          <p:cNvSpPr txBox="1">
            <a:spLocks/>
          </p:cNvSpPr>
          <p:nvPr/>
        </p:nvSpPr>
        <p:spPr>
          <a:xfrm>
            <a:off x="1478543" y="1716267"/>
            <a:ext cx="7807123" cy="428357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4170" indent="-337820">
              <a:buFont typeface="Wingdings" panose="020B0604020202020204"/>
              <a:buChar char="§"/>
            </a:pPr>
            <a:r>
              <a:rPr lang="en-US" dirty="0">
                <a:cs typeface="Arial"/>
              </a:rPr>
              <a:t>Improving the repository</a:t>
            </a:r>
          </a:p>
          <a:p>
            <a:pPr marL="795020" lvl="1" indent="-337820">
              <a:buFont typeface="Wingdings" panose="020B0604020202020204"/>
              <a:buChar char="§"/>
            </a:pPr>
            <a:r>
              <a:rPr lang="en-US" dirty="0">
                <a:cs typeface="Arial"/>
              </a:rPr>
              <a:t>Making a tutorial video</a:t>
            </a:r>
          </a:p>
          <a:p>
            <a:pPr marL="795020" lvl="1" indent="-337820">
              <a:buFont typeface="Wingdings" panose="020B0604020202020204"/>
              <a:buChar char="§"/>
            </a:pPr>
            <a:r>
              <a:rPr lang="en-US" dirty="0">
                <a:cs typeface="Arial"/>
              </a:rPr>
              <a:t>Creating a monthly newsletter of legal cases and local events</a:t>
            </a:r>
          </a:p>
          <a:p>
            <a:pPr marL="795020" lvl="1" indent="-337820">
              <a:buFont typeface="Wingdings" panose="020B0604020202020204"/>
              <a:buChar char="§"/>
            </a:pPr>
            <a:r>
              <a:rPr lang="en-US" dirty="0">
                <a:cs typeface="Arial"/>
              </a:rPr>
              <a:t>Adding more local AI model suggestions</a:t>
            </a:r>
          </a:p>
          <a:p>
            <a:pPr marL="457200" indent="-457200">
              <a:buFont typeface="Wingdings" panose="020B0604020202020204"/>
              <a:buChar char="§"/>
            </a:pPr>
            <a:endParaRPr lang="en-US" dirty="0">
              <a:cs typeface="Arial"/>
            </a:endParaRPr>
          </a:p>
          <a:p>
            <a:pPr marL="344170" indent="-337820"/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49650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49BA0-42D4-F1D6-999D-1EFFF613B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97FE65-6499-3DC2-80FE-354BECE7D41B}"/>
              </a:ext>
            </a:extLst>
          </p:cNvPr>
          <p:cNvSpPr txBox="1"/>
          <p:nvPr/>
        </p:nvSpPr>
        <p:spPr>
          <a:xfrm>
            <a:off x="1153757" y="484095"/>
            <a:ext cx="9421009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914400" algn="ctr">
              <a:spcAft>
                <a:spcPts val="600"/>
              </a:spcAft>
            </a:pPr>
            <a:r>
              <a:rPr lang="en-US" b="1" dirty="0"/>
              <a:t>References</a:t>
            </a:r>
          </a:p>
          <a:p>
            <a:pPr marL="457200" indent="-914400">
              <a:spcAft>
                <a:spcPts val="600"/>
              </a:spcAft>
            </a:pPr>
            <a:endParaRPr lang="en-US" dirty="0"/>
          </a:p>
          <a:p>
            <a:pPr marL="457200" indent="-914400">
              <a:spcAft>
                <a:spcPts val="600"/>
              </a:spcAft>
            </a:pPr>
            <a:r>
              <a:rPr lang="en-US" dirty="0"/>
              <a:t>Amin Vahdat, A., &amp; Jeff Dean, J. (2025, August 21). </a:t>
            </a:r>
            <a:r>
              <a:rPr lang="en-US" i="1" dirty="0"/>
              <a:t>How much energy does Google’s AI use? We did the math</a:t>
            </a:r>
            <a:r>
              <a:rPr lang="en-US" dirty="0"/>
              <a:t>. Google Cloud Blog. </a:t>
            </a:r>
            <a:r>
              <a:rPr lang="en-US" dirty="0">
                <a:hlinkClick r:id="rId2"/>
              </a:rPr>
              <a:t>https://cloud.google.com/blog/products/infrastructure/measuring-the-environmental-impact-of-ai-inference/</a:t>
            </a:r>
            <a:r>
              <a:rPr lang="en-US" dirty="0"/>
              <a:t> </a:t>
            </a:r>
          </a:p>
          <a:p>
            <a:pPr marL="457200" indent="-914400">
              <a:spcAft>
                <a:spcPts val="600"/>
              </a:spcAft>
            </a:pPr>
            <a:r>
              <a:rPr lang="en-US" dirty="0"/>
              <a:t>Chatterji, A., Cunningham, T., Deming, D., Hitzig, Z., Ong, C., Shan, C., &amp; Wadman, K. (2025, September). </a:t>
            </a:r>
            <a:r>
              <a:rPr lang="en-US" i="1" dirty="0"/>
              <a:t>How people use </a:t>
            </a:r>
            <a:r>
              <a:rPr lang="en-US" i="1" dirty="0" err="1"/>
              <a:t>chatgpt</a:t>
            </a:r>
            <a:r>
              <a:rPr lang="en-US" dirty="0"/>
              <a:t>. NBER. http://www.nber.org/papers/w34255 </a:t>
            </a:r>
          </a:p>
          <a:p>
            <a:pPr marL="457200" indent="-914400">
              <a:spcAft>
                <a:spcPts val="600"/>
              </a:spcAft>
            </a:pPr>
            <a:r>
              <a:rPr lang="en-US" dirty="0"/>
              <a:t>Chow, A. R. (2025, August 13). </a:t>
            </a:r>
            <a:r>
              <a:rPr lang="en-US" i="1" dirty="0"/>
              <a:t>Inside Memphis’ battle against Elon Musk’s Xai Data Center</a:t>
            </a:r>
            <a:r>
              <a:rPr lang="en-US" dirty="0"/>
              <a:t>. Time. </a:t>
            </a:r>
            <a:r>
              <a:rPr lang="en-US" dirty="0">
                <a:hlinkClick r:id="rId3"/>
              </a:rPr>
              <a:t>https://time.com/7308925/elon-musk-memphis-ai-data-center/</a:t>
            </a:r>
            <a:r>
              <a:rPr lang="en-US" dirty="0"/>
              <a:t> </a:t>
            </a:r>
          </a:p>
          <a:p>
            <a:pPr marL="457200" indent="-914400">
              <a:spcAft>
                <a:spcPts val="600"/>
              </a:spcAft>
            </a:pPr>
            <a:r>
              <a:rPr lang="en-US" dirty="0" err="1"/>
              <a:t>Delavande</a:t>
            </a:r>
            <a:r>
              <a:rPr lang="en-US" dirty="0"/>
              <a:t>, J., Pierrard, R., &amp; Luccioni, S. (2025, September 23). </a:t>
            </a:r>
            <a:r>
              <a:rPr lang="en-US" i="1" dirty="0"/>
              <a:t>Video killed the energy budget: Characterizing the latency and power regimes of open text-to-video models</a:t>
            </a:r>
            <a:r>
              <a:rPr lang="en-US" dirty="0"/>
              <a:t>. arXiv.org. </a:t>
            </a:r>
            <a:r>
              <a:rPr lang="en-US" dirty="0">
                <a:hlinkClick r:id="rId4"/>
              </a:rPr>
              <a:t>https://doi.org/10.48550/arXiv.2509.19222</a:t>
            </a:r>
            <a:r>
              <a:rPr lang="en-US" dirty="0"/>
              <a:t> </a:t>
            </a:r>
          </a:p>
          <a:p>
            <a:pPr marL="457200" indent="-914400">
              <a:spcAft>
                <a:spcPts val="600"/>
              </a:spcAft>
            </a:pPr>
            <a:r>
              <a:rPr lang="en-US" dirty="0"/>
              <a:t>EPRI. (2024, May 28). </a:t>
            </a:r>
            <a:r>
              <a:rPr lang="en-US" i="1" dirty="0"/>
              <a:t>Powering Intelligence: Analyzing Artificial Intelligence and Data Center Energy Consumption</a:t>
            </a:r>
            <a:r>
              <a:rPr lang="en-US" dirty="0"/>
              <a:t>. EPRI. </a:t>
            </a:r>
            <a:r>
              <a:rPr lang="en-US" dirty="0">
                <a:hlinkClick r:id="rId5"/>
              </a:rPr>
              <a:t>https://www.epri.com/research/products/3002028905</a:t>
            </a:r>
            <a:r>
              <a:rPr lang="en-US" dirty="0"/>
              <a:t> </a:t>
            </a:r>
          </a:p>
          <a:p>
            <a:pPr marL="457200" indent="-914400">
              <a:spcAft>
                <a:spcPts val="600"/>
              </a:spcAft>
            </a:pPr>
            <a:r>
              <a:rPr lang="en-US" dirty="0" err="1"/>
              <a:t>Hölzle</a:t>
            </a:r>
            <a:r>
              <a:rPr lang="en-US" dirty="0"/>
              <a:t>, U. (2009, January 11). </a:t>
            </a:r>
            <a:r>
              <a:rPr lang="en-US" i="1" dirty="0"/>
              <a:t>Powering a google search</a:t>
            </a:r>
            <a:r>
              <a:rPr lang="en-US" dirty="0"/>
              <a:t>. Official Google Blog. </a:t>
            </a:r>
            <a:r>
              <a:rPr lang="en-US" dirty="0">
                <a:hlinkClick r:id="rId6"/>
              </a:rPr>
              <a:t>https://googleblog.blogspot.com/2009/01/powering-google-search.html</a:t>
            </a:r>
            <a:r>
              <a:rPr lang="en-US" dirty="0"/>
              <a:t> </a:t>
            </a:r>
          </a:p>
          <a:p>
            <a:pPr marL="457200" indent="-914400">
              <a:spcAft>
                <a:spcPts val="600"/>
              </a:spcAft>
            </a:pP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99513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0AEF0-E278-96B3-C24B-A53FD2CC8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AB63E57-E60D-365E-ECCF-F61B63996E89}"/>
              </a:ext>
            </a:extLst>
          </p:cNvPr>
          <p:cNvSpPr txBox="1"/>
          <p:nvPr/>
        </p:nvSpPr>
        <p:spPr>
          <a:xfrm>
            <a:off x="1153757" y="484095"/>
            <a:ext cx="9421009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914400">
              <a:spcAft>
                <a:spcPts val="600"/>
              </a:spcAft>
            </a:pPr>
            <a:r>
              <a:rPr lang="en-US" dirty="0"/>
              <a:t>Luccioni, A. S., Viguier, S., &amp; </a:t>
            </a:r>
            <a:r>
              <a:rPr lang="en-US" dirty="0" err="1"/>
              <a:t>Ligozat</a:t>
            </a:r>
            <a:r>
              <a:rPr lang="en-US" dirty="0"/>
              <a:t>, A.-L. (2022, November 3). </a:t>
            </a:r>
            <a:r>
              <a:rPr lang="en-US" i="1" dirty="0"/>
              <a:t>Estimating the carbon footprint of bloom, a 176B parameter language model</a:t>
            </a:r>
            <a:r>
              <a:rPr lang="en-US" dirty="0"/>
              <a:t>. arXiv.org. </a:t>
            </a:r>
            <a:r>
              <a:rPr lang="en-US" dirty="0">
                <a:hlinkClick r:id="rId2"/>
              </a:rPr>
              <a:t>https://arxiv.org/abs/2211.02001</a:t>
            </a:r>
            <a:r>
              <a:rPr lang="en-US" dirty="0"/>
              <a:t> </a:t>
            </a:r>
          </a:p>
          <a:p>
            <a:pPr marL="457200" indent="-914400">
              <a:spcAft>
                <a:spcPts val="600"/>
              </a:spcAft>
            </a:pPr>
            <a:r>
              <a:rPr lang="en-US" dirty="0"/>
              <a:t>Offutt, M. C., &amp; Zhu, L. (2025, August 26). </a:t>
            </a:r>
            <a:r>
              <a:rPr lang="en-US" i="1" dirty="0"/>
              <a:t>Data Centers and their energy consumption: Frequently asked questions</a:t>
            </a:r>
            <a:r>
              <a:rPr lang="en-US" dirty="0"/>
              <a:t>. congress.gov. </a:t>
            </a:r>
            <a:r>
              <a:rPr lang="en-US" dirty="0">
                <a:hlinkClick r:id="rId3"/>
              </a:rPr>
              <a:t>https://www.congress.gov/crs-product/R48646</a:t>
            </a:r>
            <a:r>
              <a:rPr lang="en-US" dirty="0"/>
              <a:t> </a:t>
            </a:r>
          </a:p>
          <a:p>
            <a:pPr marL="457200" indent="-914400">
              <a:spcAft>
                <a:spcPts val="600"/>
              </a:spcAft>
            </a:pPr>
            <a:r>
              <a:rPr lang="en-US" dirty="0"/>
              <a:t>Petersen, M. (2024, August 12). </a:t>
            </a:r>
            <a:r>
              <a:rPr lang="en-US" i="1" dirty="0"/>
              <a:t>Power-hungry AI data centers are raising electric bills and blackout risk</a:t>
            </a:r>
            <a:r>
              <a:rPr lang="en-US" dirty="0"/>
              <a:t>. Los Angeles Times. </a:t>
            </a:r>
            <a:r>
              <a:rPr lang="en-US" dirty="0">
                <a:hlinkClick r:id="rId4"/>
              </a:rPr>
              <a:t>https://www.latimes.com/environment/story/2024-08-12/california-data-centers-could-derail-clean-energy-goals</a:t>
            </a:r>
            <a:r>
              <a:rPr lang="en-US" dirty="0"/>
              <a:t> </a:t>
            </a:r>
          </a:p>
          <a:p>
            <a:pPr marL="457200" indent="-914400">
              <a:spcAft>
                <a:spcPts val="600"/>
              </a:spcAft>
            </a:pPr>
            <a:r>
              <a:rPr lang="en-US" dirty="0"/>
              <a:t>Shehabi, A., Newkirk, A., Smith, S., Hubbard, A., Lei, N., </a:t>
            </a:r>
            <a:r>
              <a:rPr lang="en-US" dirty="0" err="1"/>
              <a:t>Siddik</a:t>
            </a:r>
            <a:r>
              <a:rPr lang="en-US" dirty="0"/>
              <a:t>, M., et al. (2024). </a:t>
            </a:r>
            <a:r>
              <a:rPr lang="en-US" i="1" dirty="0"/>
              <a:t>2024 United States Data Center Energy Usage Report</a:t>
            </a:r>
            <a:r>
              <a:rPr lang="en-US" dirty="0"/>
              <a:t>. Lawrence </a:t>
            </a:r>
            <a:r>
              <a:rPr lang="en-US" dirty="0">
                <a:latin typeface="ui-sans-serif"/>
              </a:rPr>
              <a:t>Shehabi et al., 2024 National Laboratory. Retrieved from </a:t>
            </a:r>
            <a:r>
              <a:rPr lang="en-US" dirty="0">
                <a:latin typeface="ui-sans-serif"/>
                <a:hlinkClick r:id="rId5"/>
              </a:rPr>
              <a:t>https://doi.org/10.71468/P1WC7Q</a:t>
            </a:r>
            <a:r>
              <a:rPr lang="en-US" dirty="0">
                <a:latin typeface="ui-sans-serif"/>
              </a:rPr>
              <a:t> </a:t>
            </a:r>
            <a:endParaRPr lang="en-US" dirty="0"/>
          </a:p>
          <a:p>
            <a:pPr marL="457200" indent="-914400">
              <a:spcAft>
                <a:spcPts val="600"/>
              </a:spcAft>
            </a:pPr>
            <a:r>
              <a:rPr lang="en-US" dirty="0" err="1"/>
              <a:t>Vanderbauwhede</a:t>
            </a:r>
            <a:r>
              <a:rPr lang="en-US" dirty="0"/>
              <a:t>, W. (2025, January 6). </a:t>
            </a:r>
            <a:r>
              <a:rPr lang="en-US" i="1" dirty="0"/>
              <a:t>Estimating the increase in emissions caused by AI-augmented search</a:t>
            </a:r>
            <a:r>
              <a:rPr lang="en-US" dirty="0"/>
              <a:t>. arXiv.org. </a:t>
            </a:r>
            <a:r>
              <a:rPr lang="en-US" dirty="0">
                <a:hlinkClick r:id="rId6"/>
              </a:rPr>
              <a:t>https://doi.org/10.48550/arXiv.2407.16894</a:t>
            </a:r>
            <a:r>
              <a:rPr lang="en-US" dirty="0"/>
              <a:t> </a:t>
            </a:r>
          </a:p>
          <a:p>
            <a:pPr marL="457200" indent="-914400">
              <a:spcAft>
                <a:spcPts val="600"/>
              </a:spcAft>
            </a:pPr>
            <a:r>
              <a:rPr lang="en-US" dirty="0"/>
              <a:t>Yañez-</a:t>
            </a:r>
            <a:r>
              <a:rPr lang="en-US" dirty="0" err="1"/>
              <a:t>Barnuevo</a:t>
            </a:r>
            <a:r>
              <a:rPr lang="en-US" dirty="0"/>
              <a:t>, M. (2025, June 25). </a:t>
            </a:r>
            <a:r>
              <a:rPr lang="en-US" i="1" dirty="0"/>
              <a:t>Data Centers and water consumption</a:t>
            </a:r>
            <a:r>
              <a:rPr lang="en-US" dirty="0"/>
              <a:t>. Environmental and Energy Study Institute (EESI). </a:t>
            </a:r>
            <a:r>
              <a:rPr lang="en-US" dirty="0">
                <a:hlinkClick r:id="rId7"/>
              </a:rPr>
              <a:t>https://www.eesi.org/articles/view/data-centers-and-water-consumption</a:t>
            </a:r>
            <a:r>
              <a:rPr lang="en-US" dirty="0"/>
              <a:t> </a:t>
            </a:r>
          </a:p>
          <a:p>
            <a:pPr marL="457200" indent="-914400">
              <a:spcAft>
                <a:spcPts val="600"/>
              </a:spcAft>
            </a:pP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9033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AC436A-B4CA-93F7-5A7D-73FB663DC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78B99-C712-5ADA-498B-1C22D09AECEE}"/>
              </a:ext>
            </a:extLst>
          </p:cNvPr>
          <p:cNvSpPr txBox="1">
            <a:spLocks/>
          </p:cNvSpPr>
          <p:nvPr/>
        </p:nvSpPr>
        <p:spPr>
          <a:xfrm>
            <a:off x="1696212" y="1201723"/>
            <a:ext cx="2812177" cy="445455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ym typeface="DM Sans Medium"/>
              </a:rPr>
              <a:t>Project Statement</a:t>
            </a:r>
            <a:endParaRPr lang="en-US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9BB16E-97B1-0AD8-E6CF-172A0CD946DC}"/>
              </a:ext>
            </a:extLst>
          </p:cNvPr>
          <p:cNvSpPr/>
          <p:nvPr/>
        </p:nvSpPr>
        <p:spPr>
          <a:xfrm>
            <a:off x="4670213" y="2844800"/>
            <a:ext cx="45719" cy="1193800"/>
          </a:xfrm>
          <a:prstGeom prst="rect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668583-F749-E13E-737B-B253E13CAC65}"/>
              </a:ext>
            </a:extLst>
          </p:cNvPr>
          <p:cNvSpPr txBox="1"/>
          <p:nvPr/>
        </p:nvSpPr>
        <p:spPr>
          <a:xfrm>
            <a:off x="5232399" y="2921000"/>
            <a:ext cx="56218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2400" dirty="0">
                <a:cs typeface="Arial" panose="020B0604020202020204"/>
              </a:rPr>
              <a:t>Project showcases evidence of the environmental impacts of AI and recommended solutions</a:t>
            </a:r>
          </a:p>
          <a:p>
            <a:pPr marL="285750" indent="-285750">
              <a:buClr>
                <a:schemeClr val="tx2"/>
              </a:buCl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078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DA8F9-AE08-E1A9-B341-8C40BC276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E9DFD-22A4-EBFE-2D5A-BDDFC040F58C}"/>
              </a:ext>
            </a:extLst>
          </p:cNvPr>
          <p:cNvSpPr txBox="1">
            <a:spLocks/>
          </p:cNvSpPr>
          <p:nvPr/>
        </p:nvSpPr>
        <p:spPr>
          <a:xfrm>
            <a:off x="1696212" y="1201723"/>
            <a:ext cx="2812177" cy="445455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ym typeface="DM Sans Medium"/>
              </a:rPr>
              <a:t>Purpose 	</a:t>
            </a:r>
            <a:endParaRPr lang="en-US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96877F-24B0-089C-4EEB-C94ED807E2B4}"/>
              </a:ext>
            </a:extLst>
          </p:cNvPr>
          <p:cNvSpPr/>
          <p:nvPr/>
        </p:nvSpPr>
        <p:spPr>
          <a:xfrm>
            <a:off x="4670213" y="2844800"/>
            <a:ext cx="45719" cy="1193800"/>
          </a:xfrm>
          <a:prstGeom prst="rect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DECF77-78A9-3411-5BC8-5DEA1D18E52B}"/>
              </a:ext>
            </a:extLst>
          </p:cNvPr>
          <p:cNvSpPr txBox="1"/>
          <p:nvPr/>
        </p:nvSpPr>
        <p:spPr>
          <a:xfrm>
            <a:off x="5232400" y="2921000"/>
            <a:ext cx="48310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2400" dirty="0"/>
              <a:t>To influence people to be more mindful when using AI</a:t>
            </a:r>
          </a:p>
          <a:p>
            <a:pPr marL="285750" indent="-285750">
              <a:buClr>
                <a:schemeClr val="tx2"/>
              </a:buCl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558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58A2C-FDD8-643F-F2A1-3860B219BF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C8D18-F8D0-53D9-A347-88385BFD92D9}"/>
              </a:ext>
            </a:extLst>
          </p:cNvPr>
          <p:cNvSpPr txBox="1">
            <a:spLocks/>
          </p:cNvSpPr>
          <p:nvPr/>
        </p:nvSpPr>
        <p:spPr>
          <a:xfrm>
            <a:off x="1969803" y="808056"/>
            <a:ext cx="8608037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How Does AI Impact the environment?</a:t>
            </a:r>
          </a:p>
        </p:txBody>
      </p:sp>
      <p:pic>
        <p:nvPicPr>
          <p:cNvPr id="3" name="Graphic 2" descr="Forest scene with solid fill">
            <a:extLst>
              <a:ext uri="{FF2B5EF4-FFF2-40B4-BE49-F238E27FC236}">
                <a16:creationId xmlns:a16="http://schemas.microsoft.com/office/drawing/2014/main" id="{E9213F19-D2B3-A505-15C1-EFB855C66A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029123" y="2924092"/>
            <a:ext cx="2222842" cy="2222842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650C57-894A-F28B-07D8-15AC0E3CD935}"/>
              </a:ext>
            </a:extLst>
          </p:cNvPr>
          <p:cNvSpPr txBox="1"/>
          <p:nvPr/>
        </p:nvSpPr>
        <p:spPr>
          <a:xfrm>
            <a:off x="1820333" y="1803400"/>
            <a:ext cx="4385734" cy="1561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/>
              </a:rPr>
              <a:t>Energy Consumption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/>
              </a:rPr>
              <a:t>Water Consumption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/>
              </a:rPr>
              <a:t>Co2 Emissions</a:t>
            </a:r>
          </a:p>
        </p:txBody>
      </p:sp>
    </p:spTree>
    <p:extLst>
      <p:ext uri="{BB962C8B-B14F-4D97-AF65-F5344CB8AC3E}">
        <p14:creationId xmlns:p14="http://schemas.microsoft.com/office/powerpoint/2010/main" val="1023592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8E8B11-A460-A796-732B-10F8AB294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What Is A Server Rack Used For? | Understanding Server Racks">
            <a:extLst>
              <a:ext uri="{FF2B5EF4-FFF2-40B4-BE49-F238E27FC236}">
                <a16:creationId xmlns:a16="http://schemas.microsoft.com/office/drawing/2014/main" id="{C6C5F36F-8E0D-4EB5-CEC3-FB03084AD2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What Is A Server Rack Used For? | Understanding Server Racks">
            <a:extLst>
              <a:ext uri="{FF2B5EF4-FFF2-40B4-BE49-F238E27FC236}">
                <a16:creationId xmlns:a16="http://schemas.microsoft.com/office/drawing/2014/main" id="{AD27B408-D865-2A4D-DB53-DDCC0D6F62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What Is a Rack Server?">
            <a:extLst>
              <a:ext uri="{FF2B5EF4-FFF2-40B4-BE49-F238E27FC236}">
                <a16:creationId xmlns:a16="http://schemas.microsoft.com/office/drawing/2014/main" id="{A3956C8F-DEFB-0627-37AF-633D6A229B0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What Is a Rack Server?">
            <a:extLst>
              <a:ext uri="{FF2B5EF4-FFF2-40B4-BE49-F238E27FC236}">
                <a16:creationId xmlns:a16="http://schemas.microsoft.com/office/drawing/2014/main" id="{97AACBA5-5C2B-8DF3-8794-83ECB59C3F3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00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BAF7F0-5992-6962-FA8F-E3D2E0032E85}"/>
              </a:ext>
            </a:extLst>
          </p:cNvPr>
          <p:cNvSpPr txBox="1">
            <a:spLocks/>
          </p:cNvSpPr>
          <p:nvPr/>
        </p:nvSpPr>
        <p:spPr>
          <a:xfrm>
            <a:off x="1193426" y="380652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Energy Consumption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AB148B5-D53F-7BA0-2FB2-21BEA31AA219}"/>
              </a:ext>
            </a:extLst>
          </p:cNvPr>
          <p:cNvSpPr txBox="1">
            <a:spLocks/>
          </p:cNvSpPr>
          <p:nvPr/>
        </p:nvSpPr>
        <p:spPr>
          <a:xfrm>
            <a:off x="1193426" y="1125920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AI processes require more energy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BF50F45-2350-9FFA-5499-D7C501CD1FC7}"/>
              </a:ext>
            </a:extLst>
          </p:cNvPr>
          <p:cNvSpPr txBox="1">
            <a:spLocks/>
          </p:cNvSpPr>
          <p:nvPr/>
        </p:nvSpPr>
        <p:spPr>
          <a:xfrm>
            <a:off x="6248400" y="2090113"/>
            <a:ext cx="4586365" cy="38969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AI processors (GPU’s) are much more complex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Require more memory storage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Training AI Models puts a massive load on these processors</a:t>
            </a:r>
          </a:p>
        </p:txBody>
      </p:sp>
      <p:pic>
        <p:nvPicPr>
          <p:cNvPr id="11" name="Picture 10">
            <a:hlinkClick r:id="rId3"/>
            <a:extLst>
              <a:ext uri="{FF2B5EF4-FFF2-40B4-BE49-F238E27FC236}">
                <a16:creationId xmlns:a16="http://schemas.microsoft.com/office/drawing/2014/main" id="{80A1BCCC-EAF9-503F-5A49-EA9AE48E4D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3435" y="1988031"/>
            <a:ext cx="4433965" cy="1662737"/>
          </a:xfrm>
          <a:prstGeom prst="rect">
            <a:avLst/>
          </a:prstGeom>
        </p:spPr>
      </p:pic>
      <p:pic>
        <p:nvPicPr>
          <p:cNvPr id="2" name="Picture 2" descr="Synthetic imagery sets new bar in AI training efficiency | MIT News |  Massachusetts Institute of Technology">
            <a:hlinkClick r:id="rId5"/>
            <a:extLst>
              <a:ext uri="{FF2B5EF4-FFF2-40B4-BE49-F238E27FC236}">
                <a16:creationId xmlns:a16="http://schemas.microsoft.com/office/drawing/2014/main" id="{806C3DB0-A04E-1876-826D-B988D3F51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4690" y="3869713"/>
            <a:ext cx="3911453" cy="2607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8077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1A1D6-7B05-E385-1DFC-F763904060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78D6C70-7D0D-1F94-B26D-618A8EAAA02F}"/>
              </a:ext>
            </a:extLst>
          </p:cNvPr>
          <p:cNvSpPr txBox="1">
            <a:spLocks/>
          </p:cNvSpPr>
          <p:nvPr/>
        </p:nvSpPr>
        <p:spPr>
          <a:xfrm>
            <a:off x="1193426" y="380652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Energy Consumption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9FAC0AE-F4C7-AA46-3727-AEE0A80AF32B}"/>
              </a:ext>
            </a:extLst>
          </p:cNvPr>
          <p:cNvSpPr txBox="1">
            <a:spLocks/>
          </p:cNvSpPr>
          <p:nvPr/>
        </p:nvSpPr>
        <p:spPr>
          <a:xfrm>
            <a:off x="1193426" y="1125920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AI processes require more energy</a:t>
            </a:r>
          </a:p>
        </p:txBody>
      </p:sp>
      <p:pic>
        <p:nvPicPr>
          <p:cNvPr id="4" name="Picture 3" descr="A close-up of a document&#10;&#10;AI-generated content may be incorrect.">
            <a:hlinkClick r:id="rId3"/>
            <a:extLst>
              <a:ext uri="{FF2B5EF4-FFF2-40B4-BE49-F238E27FC236}">
                <a16:creationId xmlns:a16="http://schemas.microsoft.com/office/drawing/2014/main" id="{3C157531-F794-95AA-E2D4-1D14FB1FF1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8569" y="1937966"/>
            <a:ext cx="8740470" cy="35129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DDDD5B-D3CC-B75E-E053-7AA600B90C37}"/>
              </a:ext>
            </a:extLst>
          </p:cNvPr>
          <p:cNvSpPr txBox="1"/>
          <p:nvPr/>
        </p:nvSpPr>
        <p:spPr>
          <a:xfrm>
            <a:off x="4549908" y="5578191"/>
            <a:ext cx="1895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(Luccioni et al., 2022)</a:t>
            </a:r>
          </a:p>
        </p:txBody>
      </p:sp>
    </p:spTree>
    <p:extLst>
      <p:ext uri="{BB962C8B-B14F-4D97-AF65-F5344CB8AC3E}">
        <p14:creationId xmlns:p14="http://schemas.microsoft.com/office/powerpoint/2010/main" val="3819461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B01C2-F037-7E77-64AF-7DBB4908DD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121CE19-55AD-EE2F-CABA-ABFF2A148A0F}"/>
              </a:ext>
            </a:extLst>
          </p:cNvPr>
          <p:cNvSpPr txBox="1">
            <a:spLocks/>
          </p:cNvSpPr>
          <p:nvPr/>
        </p:nvSpPr>
        <p:spPr>
          <a:xfrm>
            <a:off x="1193426" y="380652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Energy Consumption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476592E-33A4-E4B1-3AE3-8158CBB322F9}"/>
              </a:ext>
            </a:extLst>
          </p:cNvPr>
          <p:cNvSpPr txBox="1">
            <a:spLocks/>
          </p:cNvSpPr>
          <p:nvPr/>
        </p:nvSpPr>
        <p:spPr>
          <a:xfrm>
            <a:off x="1193426" y="1125920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AI processes require more energy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086B231-7CDB-2659-A3BB-A67C18F62C9B}"/>
              </a:ext>
            </a:extLst>
          </p:cNvPr>
          <p:cNvSpPr txBox="1">
            <a:spLocks/>
          </p:cNvSpPr>
          <p:nvPr/>
        </p:nvSpPr>
        <p:spPr>
          <a:xfrm>
            <a:off x="1471332" y="1676921"/>
            <a:ext cx="9952994" cy="51556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4170" indent="-344170"/>
            <a:r>
              <a:rPr lang="en-US" sz="1600" dirty="0">
                <a:cs typeface="Arial" panose="020B0604020202020204"/>
              </a:rPr>
              <a:t>2018, combined U.S. data center consumption estimated to be</a:t>
            </a:r>
            <a:br>
              <a:rPr lang="en-US" sz="1600" dirty="0">
                <a:cs typeface="Arial" panose="020B0604020202020204"/>
              </a:rPr>
            </a:br>
            <a:r>
              <a:rPr lang="en-US" sz="1600" b="1" dirty="0">
                <a:solidFill>
                  <a:schemeClr val="tx2">
                    <a:lumMod val="75000"/>
                  </a:schemeClr>
                </a:solidFill>
                <a:cs typeface="Arial" panose="020B0604020202020204"/>
              </a:rPr>
              <a:t>76 TWh, </a:t>
            </a:r>
            <a:r>
              <a:rPr lang="en-US" sz="1600" b="1" dirty="0">
                <a:solidFill>
                  <a:schemeClr val="accent5">
                    <a:lumMod val="40000"/>
                    <a:lumOff val="60000"/>
                  </a:schemeClr>
                </a:solidFill>
                <a:cs typeface="Arial" panose="020B0604020202020204"/>
              </a:rPr>
              <a:t>1.9% of total U.S. energy consumption</a:t>
            </a:r>
            <a:br>
              <a:rPr lang="en-US" sz="1600" b="1" dirty="0">
                <a:cs typeface="Arial" panose="020B0604020202020204"/>
              </a:rPr>
            </a:br>
            <a:r>
              <a:rPr lang="en-US" sz="1400" dirty="0">
                <a:solidFill>
                  <a:schemeClr val="accent6">
                    <a:lumMod val="75000"/>
                  </a:schemeClr>
                </a:solidFill>
                <a:cs typeface="Arial" panose="020B0604020202020204"/>
              </a:rPr>
              <a:t>(Shehabi et al., 2024)</a:t>
            </a:r>
          </a:p>
          <a:p>
            <a:pPr marL="344170" indent="-344170"/>
            <a:r>
              <a:rPr lang="en-US" sz="1600" dirty="0">
                <a:cs typeface="Arial" panose="020B0604020202020204"/>
              </a:rPr>
              <a:t>2023, combined U.S. data center consumption estimated to be</a:t>
            </a:r>
            <a:br>
              <a:rPr lang="en-US" sz="1600" dirty="0">
                <a:cs typeface="Arial" panose="020B0604020202020204"/>
              </a:rPr>
            </a:br>
            <a:r>
              <a:rPr lang="en-US" sz="1600" b="1" dirty="0">
                <a:solidFill>
                  <a:schemeClr val="tx2">
                    <a:lumMod val="75000"/>
                  </a:schemeClr>
                </a:solidFill>
                <a:cs typeface="Arial" panose="020B0604020202020204"/>
              </a:rPr>
              <a:t>176 TWh, </a:t>
            </a:r>
            <a:r>
              <a:rPr lang="en-US" sz="1600" b="1" dirty="0">
                <a:solidFill>
                  <a:schemeClr val="accent5">
                    <a:lumMod val="40000"/>
                    <a:lumOff val="60000"/>
                  </a:schemeClr>
                </a:solidFill>
                <a:cs typeface="Arial" panose="020B0604020202020204"/>
              </a:rPr>
              <a:t>4.4% of total U.S. energy consumption</a:t>
            </a:r>
            <a:br>
              <a:rPr lang="en-US" sz="1600" b="1" dirty="0">
                <a:cs typeface="Arial" panose="020B0604020202020204"/>
              </a:rPr>
            </a:br>
            <a:r>
              <a:rPr lang="en-US" sz="1400" b="1" dirty="0">
                <a:solidFill>
                  <a:schemeClr val="accent6">
                    <a:lumMod val="75000"/>
                  </a:schemeClr>
                </a:solidFill>
                <a:cs typeface="Arial" panose="020B0604020202020204"/>
              </a:rPr>
              <a:t>(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cs typeface="Arial" panose="020B0604020202020204"/>
              </a:rPr>
              <a:t>Shehabi et al., 2024)</a:t>
            </a:r>
          </a:p>
          <a:p>
            <a:pPr marL="344170" indent="-344170"/>
            <a:r>
              <a:rPr lang="en-US" sz="1600" dirty="0">
                <a:solidFill>
                  <a:srgbClr val="FFFFFF"/>
                </a:solidFill>
                <a:cs typeface="Arial" panose="020B0604020202020204"/>
              </a:rPr>
              <a:t>Efficiency is not growing at the same rate as demand. </a:t>
            </a:r>
            <a:br>
              <a:rPr lang="en-US" sz="1600" dirty="0">
                <a:solidFill>
                  <a:srgbClr val="FFFFFF"/>
                </a:solidFill>
                <a:cs typeface="Arial" panose="020B0604020202020204"/>
              </a:rPr>
            </a:br>
            <a:r>
              <a:rPr lang="en-US" sz="1400" dirty="0">
                <a:solidFill>
                  <a:schemeClr val="accent6">
                    <a:lumMod val="75000"/>
                  </a:schemeClr>
                </a:solidFill>
                <a:cs typeface="Arial" panose="020B0604020202020204"/>
              </a:rPr>
              <a:t>(Shehabi et al., 2024).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/>
              <a:cs typeface="Arial" panose="020B0604020202020204"/>
            </a:endParaRPr>
          </a:p>
          <a:p>
            <a:pPr marL="344170" indent="-344170"/>
            <a:r>
              <a:rPr lang="en-US" sz="1600" dirty="0">
                <a:solidFill>
                  <a:srgbClr val="FFFFFF"/>
                </a:solidFill>
                <a:latin typeface="Arial"/>
                <a:cs typeface="Arial" panose="020B0604020202020204"/>
              </a:rPr>
              <a:t>July 2025, ChatGPT receives an average of </a:t>
            </a:r>
            <a:r>
              <a:rPr lang="en-US" sz="1600" b="1" dirty="0">
                <a:solidFill>
                  <a:schemeClr val="tx2">
                    <a:lumMod val="75000"/>
                  </a:schemeClr>
                </a:solidFill>
                <a:latin typeface="Arial"/>
                <a:cs typeface="Arial" panose="020B0604020202020204"/>
              </a:rPr>
              <a:t>18 billion messages a week</a:t>
            </a:r>
            <a:r>
              <a:rPr lang="en-US" sz="1600" b="1" dirty="0">
                <a:solidFill>
                  <a:srgbClr val="FFFFFF"/>
                </a:solidFill>
                <a:latin typeface="Arial"/>
                <a:cs typeface="Arial" panose="020B0604020202020204"/>
              </a:rPr>
              <a:t>, </a:t>
            </a:r>
            <a:r>
              <a:rPr lang="en-US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/>
                <a:cs typeface="Arial" panose="020B0604020202020204"/>
              </a:rPr>
              <a:t>2.57 billion a day </a:t>
            </a:r>
            <a:br>
              <a:rPr lang="en-US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/>
                <a:cs typeface="Arial" panose="020B0604020202020204"/>
              </a:rPr>
            </a:b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Arial"/>
                <a:cs typeface="Arial" panose="020B0604020202020204"/>
              </a:rPr>
              <a:t>(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Chatterji et al., 2025)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/>
              <a:cs typeface="Arial" panose="020B0604020202020204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latin typeface="Arial"/>
                <a:cs typeface="Arial" panose="020B0604020202020204"/>
              </a:rPr>
              <a:t>The median Gemini prompt wastes </a:t>
            </a:r>
            <a:r>
              <a:rPr lang="en-US" sz="1600" b="1" dirty="0">
                <a:solidFill>
                  <a:schemeClr val="tx2">
                    <a:lumMod val="75000"/>
                  </a:schemeClr>
                </a:solidFill>
                <a:latin typeface="Arial"/>
                <a:cs typeface="Arial" panose="020B0604020202020204"/>
              </a:rPr>
              <a:t>6 times </a:t>
            </a:r>
            <a:r>
              <a:rPr lang="en-US" sz="1600" dirty="0">
                <a:latin typeface="Arial"/>
                <a:cs typeface="Arial" panose="020B0604020202020204"/>
              </a:rPr>
              <a:t>more than a traditional google search.</a:t>
            </a:r>
          </a:p>
          <a:p>
            <a:pPr lvl="1">
              <a:spcAft>
                <a:spcPts val="0"/>
              </a:spcAft>
            </a:pPr>
            <a:r>
              <a:rPr lang="en-US" sz="1400" dirty="0">
                <a:cs typeface="Arial" panose="020B0604020202020204"/>
              </a:rPr>
              <a:t>Gemini Prompt = 0.24 </a:t>
            </a:r>
            <a:r>
              <a:rPr lang="en-US" sz="1400" dirty="0" err="1">
                <a:cs typeface="Arial" panose="020B0604020202020204"/>
              </a:rPr>
              <a:t>Wh</a:t>
            </a:r>
            <a:r>
              <a:rPr lang="en-US" sz="1400" dirty="0">
                <a:cs typeface="Arial" panose="020B0604020202020204"/>
              </a:rPr>
              <a:t> </a:t>
            </a:r>
            <a:r>
              <a:rPr lang="fi-FI" sz="1400" dirty="0">
                <a:solidFill>
                  <a:schemeClr val="accent6">
                    <a:lumMod val="75000"/>
                  </a:schemeClr>
                </a:solidFill>
              </a:rPr>
              <a:t>(Amin Vahdat &amp; Jeff Dean, 2025)</a:t>
            </a:r>
            <a:r>
              <a:rPr lang="fi-FI" sz="1400" dirty="0"/>
              <a:t>, </a:t>
            </a:r>
            <a:r>
              <a:rPr lang="en-US" sz="1400" dirty="0">
                <a:cs typeface="Arial" panose="020B0604020202020204"/>
              </a:rPr>
              <a:t>Google search = 0.04 </a:t>
            </a:r>
            <a:r>
              <a:rPr lang="en-US" sz="1400" dirty="0" err="1">
                <a:cs typeface="Arial" panose="020B0604020202020204"/>
              </a:rPr>
              <a:t>Wh</a:t>
            </a:r>
            <a:r>
              <a:rPr lang="en-US" sz="1400" dirty="0">
                <a:cs typeface="Arial" panose="020B0604020202020204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Vanderbauwhede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, 2025)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/>
              <a:cs typeface="Arial" panose="020B0604020202020204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latin typeface="Arial"/>
                <a:cs typeface="Arial" panose="020B0604020202020204"/>
              </a:rPr>
              <a:t>Video Generation consumes roughly </a:t>
            </a:r>
            <a:r>
              <a:rPr lang="en-US" sz="1600" b="1" dirty="0">
                <a:solidFill>
                  <a:schemeClr val="tx2">
                    <a:lumMod val="75000"/>
                  </a:schemeClr>
                </a:solidFill>
                <a:latin typeface="Arial"/>
                <a:cs typeface="Arial" panose="020B0604020202020204"/>
              </a:rPr>
              <a:t>2,000</a:t>
            </a:r>
            <a:r>
              <a:rPr lang="en-US" sz="1600" dirty="0">
                <a:latin typeface="Arial"/>
                <a:cs typeface="Arial" panose="020B0604020202020204"/>
              </a:rPr>
              <a:t> time more energy than text generation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Arial"/>
                <a:cs typeface="Arial" panose="020B0604020202020204"/>
              </a:rPr>
              <a:t>(Luccioni et al., 2023)</a:t>
            </a:r>
          </a:p>
          <a:p>
            <a:pPr marL="6350" indent="0">
              <a:buClr>
                <a:srgbClr val="F98657"/>
              </a:buClr>
              <a:buNone/>
            </a:pPr>
            <a:endParaRPr lang="en-US" sz="1800" dirty="0"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47799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2D17A-9D12-5D47-97DF-BC41E183D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What Is A Server Rack Used For? | Understanding Server Racks">
            <a:extLst>
              <a:ext uri="{FF2B5EF4-FFF2-40B4-BE49-F238E27FC236}">
                <a16:creationId xmlns:a16="http://schemas.microsoft.com/office/drawing/2014/main" id="{C944AA38-E15D-1A06-9D3F-42939D601D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What Is A Server Rack Used For? | Understanding Server Racks">
            <a:extLst>
              <a:ext uri="{FF2B5EF4-FFF2-40B4-BE49-F238E27FC236}">
                <a16:creationId xmlns:a16="http://schemas.microsoft.com/office/drawing/2014/main" id="{666861EF-010F-CD50-75DB-E4E537E34F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What Is a Rack Server?">
            <a:extLst>
              <a:ext uri="{FF2B5EF4-FFF2-40B4-BE49-F238E27FC236}">
                <a16:creationId xmlns:a16="http://schemas.microsoft.com/office/drawing/2014/main" id="{2A010ED4-4E93-1CF7-9E53-19C9017609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What Is a Rack Server?">
            <a:extLst>
              <a:ext uri="{FF2B5EF4-FFF2-40B4-BE49-F238E27FC236}">
                <a16:creationId xmlns:a16="http://schemas.microsoft.com/office/drawing/2014/main" id="{E0998C5C-6158-47D0-2BB6-96A9C1A895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00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 descr="What Is a Rack Server?">
            <a:hlinkClick r:id="rId3"/>
            <a:extLst>
              <a:ext uri="{FF2B5EF4-FFF2-40B4-BE49-F238E27FC236}">
                <a16:creationId xmlns:a16="http://schemas.microsoft.com/office/drawing/2014/main" id="{4587B839-6B68-A7BF-D141-77E718AD87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185" y="1573405"/>
            <a:ext cx="3826214" cy="255081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25ECB78-5741-D952-B717-6F5671F48974}"/>
              </a:ext>
            </a:extLst>
          </p:cNvPr>
          <p:cNvSpPr txBox="1">
            <a:spLocks/>
          </p:cNvSpPr>
          <p:nvPr/>
        </p:nvSpPr>
        <p:spPr>
          <a:xfrm>
            <a:off x="1193426" y="380652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Water Consumption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F919A2F-D730-CE0E-C9FA-32867225D137}"/>
              </a:ext>
            </a:extLst>
          </p:cNvPr>
          <p:cNvSpPr txBox="1">
            <a:spLocks/>
          </p:cNvSpPr>
          <p:nvPr/>
        </p:nvSpPr>
        <p:spPr>
          <a:xfrm>
            <a:off x="1193426" y="1125920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Data centers consume water for cooling</a:t>
            </a:r>
          </a:p>
        </p:txBody>
      </p:sp>
      <p:pic>
        <p:nvPicPr>
          <p:cNvPr id="12" name="Picture 2" descr="What is Liquid Cooling? A Guide to the Future of Data Center Cooling.">
            <a:hlinkClick r:id="rId5"/>
            <a:extLst>
              <a:ext uri="{FF2B5EF4-FFF2-40B4-BE49-F238E27FC236}">
                <a16:creationId xmlns:a16="http://schemas.microsoft.com/office/drawing/2014/main" id="{CD465F0F-F019-91CA-767C-230DB01A6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69" y="4227731"/>
            <a:ext cx="4536875" cy="2550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BAC5621D-F6B1-A131-8DA7-4F4E5B6B6DCB}"/>
              </a:ext>
            </a:extLst>
          </p:cNvPr>
          <p:cNvSpPr txBox="1">
            <a:spLocks/>
          </p:cNvSpPr>
          <p:nvPr/>
        </p:nvSpPr>
        <p:spPr>
          <a:xfrm>
            <a:off x="6210450" y="1785313"/>
            <a:ext cx="4586365" cy="38969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5AD666-E24A-87ED-5203-2B5F9B119DC1}"/>
              </a:ext>
            </a:extLst>
          </p:cNvPr>
          <p:cNvSpPr txBox="1"/>
          <p:nvPr/>
        </p:nvSpPr>
        <p:spPr>
          <a:xfrm>
            <a:off x="5699203" y="2122438"/>
            <a:ext cx="5358442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4170" indent="-344170"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/>
              </a:rPr>
              <a:t>2014, U.S. data centers consumed</a:t>
            </a:r>
            <a:br>
              <a:rPr lang="en-US" sz="2400" dirty="0">
                <a:cs typeface="Arial" panose="020B0604020202020204"/>
              </a:rPr>
            </a:b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cs typeface="Arial" panose="020B0604020202020204"/>
              </a:rPr>
              <a:t>21 billion </a:t>
            </a:r>
            <a:r>
              <a:rPr lang="en-US" sz="2400" dirty="0">
                <a:cs typeface="Arial" panose="020B0604020202020204"/>
              </a:rPr>
              <a:t>liters of water</a:t>
            </a:r>
            <a:br>
              <a:rPr lang="en-US" sz="2400" b="1" dirty="0">
                <a:cs typeface="Arial" panose="020B0604020202020204"/>
              </a:rPr>
            </a:br>
            <a:r>
              <a:rPr lang="en-US" sz="1400" dirty="0">
                <a:solidFill>
                  <a:schemeClr val="accent6">
                    <a:lumMod val="75000"/>
                  </a:schemeClr>
                </a:solidFill>
                <a:cs typeface="Arial" panose="020B0604020202020204"/>
              </a:rPr>
              <a:t>(Shehabi et al., 2024)</a:t>
            </a:r>
          </a:p>
          <a:p>
            <a:pPr marL="344170" indent="-344170"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/>
              </a:rPr>
              <a:t>2023, U.S. data centers consumed</a:t>
            </a:r>
            <a:br>
              <a:rPr lang="en-US" sz="2400" dirty="0">
                <a:cs typeface="Arial" panose="020B0604020202020204"/>
              </a:rPr>
            </a:b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cs typeface="Arial" panose="020B0604020202020204"/>
              </a:rPr>
              <a:t>66 billion </a:t>
            </a:r>
            <a:r>
              <a:rPr lang="en-US" sz="2400" dirty="0">
                <a:cs typeface="Arial" panose="020B0604020202020204"/>
              </a:rPr>
              <a:t>liters of water</a:t>
            </a:r>
            <a:br>
              <a:rPr lang="en-US" sz="2400" b="1" dirty="0">
                <a:cs typeface="Arial" panose="020B0604020202020204"/>
              </a:rPr>
            </a:br>
            <a:r>
              <a:rPr lang="en-US" sz="1400" b="1" dirty="0">
                <a:solidFill>
                  <a:schemeClr val="accent6">
                    <a:lumMod val="75000"/>
                  </a:schemeClr>
                </a:solidFill>
                <a:cs typeface="Arial" panose="020B0604020202020204"/>
              </a:rPr>
              <a:t>(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cs typeface="Arial" panose="020B0604020202020204"/>
              </a:rPr>
              <a:t>Shehabi et al., 2024)</a:t>
            </a:r>
          </a:p>
        </p:txBody>
      </p:sp>
    </p:spTree>
    <p:extLst>
      <p:ext uri="{BB962C8B-B14F-4D97-AF65-F5344CB8AC3E}">
        <p14:creationId xmlns:p14="http://schemas.microsoft.com/office/powerpoint/2010/main" val="420313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00964-4D7D-8D43-1B9C-B51214B2A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013D5-C639-BA31-B77D-A65E396FA4E3}"/>
              </a:ext>
            </a:extLst>
          </p:cNvPr>
          <p:cNvSpPr txBox="1">
            <a:spLocks/>
          </p:cNvSpPr>
          <p:nvPr/>
        </p:nvSpPr>
        <p:spPr>
          <a:xfrm>
            <a:off x="1193426" y="380652"/>
            <a:ext cx="8608037" cy="5510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Indirect Consumption</a:t>
            </a:r>
          </a:p>
        </p:txBody>
      </p:sp>
      <p:sp>
        <p:nvSpPr>
          <p:cNvPr id="5" name="AutoShape 2" descr="What Is A Server Rack Used For? | Understanding Server Racks">
            <a:extLst>
              <a:ext uri="{FF2B5EF4-FFF2-40B4-BE49-F238E27FC236}">
                <a16:creationId xmlns:a16="http://schemas.microsoft.com/office/drawing/2014/main" id="{AE6837BA-DAA3-1D99-8F50-119B3955BC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What Is A Server Rack Used For? | Understanding Server Racks">
            <a:extLst>
              <a:ext uri="{FF2B5EF4-FFF2-40B4-BE49-F238E27FC236}">
                <a16:creationId xmlns:a16="http://schemas.microsoft.com/office/drawing/2014/main" id="{74ACCC94-49D7-B701-4E5A-7463233757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What Is a Rack Server?">
            <a:extLst>
              <a:ext uri="{FF2B5EF4-FFF2-40B4-BE49-F238E27FC236}">
                <a16:creationId xmlns:a16="http://schemas.microsoft.com/office/drawing/2014/main" id="{9FD84428-C3D6-3E5A-CF9B-ED6D8EC3F4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What Is a Rack Server?">
            <a:extLst>
              <a:ext uri="{FF2B5EF4-FFF2-40B4-BE49-F238E27FC236}">
                <a16:creationId xmlns:a16="http://schemas.microsoft.com/office/drawing/2014/main" id="{2CC0C6FA-8E52-000D-8382-EB32C4E8E7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00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29B577-45E2-5694-6FD2-22C16C378C7D}"/>
              </a:ext>
            </a:extLst>
          </p:cNvPr>
          <p:cNvSpPr txBox="1">
            <a:spLocks/>
          </p:cNvSpPr>
          <p:nvPr/>
        </p:nvSpPr>
        <p:spPr>
          <a:xfrm>
            <a:off x="1193427" y="1125920"/>
            <a:ext cx="7260460" cy="5510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Power plants consume water and burn fossil fuels to provide electricity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774824B-55C6-E91E-C626-A2744037E709}"/>
              </a:ext>
            </a:extLst>
          </p:cNvPr>
          <p:cNvSpPr txBox="1">
            <a:spLocks/>
          </p:cNvSpPr>
          <p:nvPr/>
        </p:nvSpPr>
        <p:spPr>
          <a:xfrm>
            <a:off x="6705600" y="2201964"/>
            <a:ext cx="4337506" cy="4760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200"/>
              </a:spcAft>
            </a:pPr>
            <a:r>
              <a:rPr lang="en-US" sz="2400" dirty="0">
                <a:solidFill>
                  <a:srgbClr val="FFFFFF"/>
                </a:solidFill>
                <a:cs typeface="Arial" panose="020B0604020202020204"/>
              </a:rPr>
              <a:t>*Based on the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cs typeface="Arial" panose="020B0604020202020204"/>
              </a:rPr>
              <a:t>176 TWh </a:t>
            </a:r>
            <a:r>
              <a:rPr lang="en-US" sz="2400" dirty="0">
                <a:solidFill>
                  <a:srgbClr val="FFFFFF"/>
                </a:solidFill>
                <a:cs typeface="Arial" panose="020B0604020202020204"/>
              </a:rPr>
              <a:t>consumed in 2023</a:t>
            </a:r>
            <a:br>
              <a:rPr lang="en-US" sz="2400" dirty="0">
                <a:solidFill>
                  <a:srgbClr val="FFFFFF"/>
                </a:solidFill>
                <a:cs typeface="Arial" panose="020B0604020202020204"/>
              </a:rPr>
            </a:br>
            <a:endParaRPr lang="en-US" sz="2400" dirty="0">
              <a:solidFill>
                <a:srgbClr val="FFFFFF"/>
              </a:solidFill>
              <a:cs typeface="Arial" panose="020B0604020202020204"/>
            </a:endParaRPr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Arial" panose="020B0604020202020204"/>
              </a:rPr>
              <a:t>2023, total indirect water footprint</a:t>
            </a:r>
            <a:br>
              <a:rPr lang="en-US" sz="2400" dirty="0">
                <a:solidFill>
                  <a:srgbClr val="FFFFFF"/>
                </a:solidFill>
                <a:cs typeface="Arial" panose="020B0604020202020204"/>
              </a:rPr>
            </a:b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cs typeface="Arial" panose="020B0604020202020204"/>
              </a:rPr>
              <a:t>800 billion </a:t>
            </a:r>
            <a:r>
              <a:rPr lang="en-US" sz="2400" dirty="0">
                <a:solidFill>
                  <a:srgbClr val="FFFFFF"/>
                </a:solidFill>
                <a:cs typeface="Arial" panose="020B0604020202020204"/>
              </a:rPr>
              <a:t>liters of water</a:t>
            </a:r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Arial" panose="020B0604020202020204"/>
              </a:rPr>
              <a:t>2023, total indirect GHG footprint</a:t>
            </a:r>
            <a:br>
              <a:rPr lang="en-US" sz="2400" dirty="0">
                <a:solidFill>
                  <a:srgbClr val="FFFFFF"/>
                </a:solidFill>
                <a:cs typeface="Arial" panose="020B0604020202020204"/>
              </a:rPr>
            </a:b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61 billion</a:t>
            </a:r>
            <a:r>
              <a:rPr lang="en-US" sz="2400" b="1" dirty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sz="2400" dirty="0"/>
              <a:t>kilograms of Co2</a:t>
            </a:r>
            <a:br>
              <a:rPr lang="en-US" sz="2400" dirty="0"/>
            </a:br>
            <a:br>
              <a:rPr lang="en-US" sz="2400" dirty="0"/>
            </a:b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(Shehabi et al., 2024)</a:t>
            </a:r>
            <a:endParaRPr lang="en-US" sz="1400" dirty="0">
              <a:solidFill>
                <a:schemeClr val="accent6">
                  <a:lumMod val="75000"/>
                </a:schemeClr>
              </a:solidFill>
              <a:cs typeface="Arial" panose="020B0604020202020204"/>
            </a:endParaRPr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FFFFFF"/>
              </a:solidFill>
              <a:cs typeface="Arial" panose="020B0604020202020204"/>
            </a:endParaRPr>
          </a:p>
          <a:p>
            <a:pPr algn="l">
              <a:spcAft>
                <a:spcPts val="1200"/>
              </a:spcAft>
            </a:pPr>
            <a:endParaRPr lang="en-US" sz="2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A7F479-41B6-C5A1-5959-4CE64CA19030}"/>
              </a:ext>
            </a:extLst>
          </p:cNvPr>
          <p:cNvSpPr/>
          <p:nvPr/>
        </p:nvSpPr>
        <p:spPr>
          <a:xfrm>
            <a:off x="1409158" y="2277327"/>
            <a:ext cx="5099507" cy="319193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026" name="Picture 2">
            <a:hlinkClick r:id="rId3"/>
            <a:extLst>
              <a:ext uri="{FF2B5EF4-FFF2-40B4-BE49-F238E27FC236}">
                <a16:creationId xmlns:a16="http://schemas.microsoft.com/office/drawing/2014/main" id="{12F3DBA0-8276-78E3-717D-79F9829DC4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159" y="2303139"/>
            <a:ext cx="5099507" cy="3166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72762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1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3768E9FE-37A8-4ADA-8480-2787D1D80DCE}">
  <we:reference id="wa200005566" version="1.0.0.0" store="en-US" storeType="omex"/>
  <we:alternateReferences>
    <we:reference id="wa200005566" version="1.0.0.0" store="omex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0AFCE790-88DF-4DEC-839D-A9D4B1EDE416}">
  <we:reference id="wa200005669" version="2.0.0.0" store="en-US" storeType="omex"/>
  <we:alternateReferences>
    <we:reference id="wa200005669" version="2.0.0.0" store="omex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9C91D6986A084489A3CC0BB4E8E6D5" ma:contentTypeVersion="5" ma:contentTypeDescription="Create a new document." ma:contentTypeScope="" ma:versionID="980eb2655c4c55ec26797d6bfa7fe274">
  <xsd:schema xmlns:xsd="http://www.w3.org/2001/XMLSchema" xmlns:xs="http://www.w3.org/2001/XMLSchema" xmlns:p="http://schemas.microsoft.com/office/2006/metadata/properties" xmlns:ns3="573c176d-da9f-4f40-83b3-3bcb28a0c65e" targetNamespace="http://schemas.microsoft.com/office/2006/metadata/properties" ma:root="true" ma:fieldsID="d19de427f68107296fdbb9f6a0cb5ea7" ns3:_="">
    <xsd:import namespace="573c176d-da9f-4f40-83b3-3bcb28a0c65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3c176d-da9f-4f40-83b3-3bcb28a0c65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B4A6261-C6FC-4859-81CC-98BAE2D7DFB7}">
  <ds:schemaRefs>
    <ds:schemaRef ds:uri="573c176d-da9f-4f40-83b3-3bcb28a0c65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59D2970-E6C1-4CE7-B1B8-41742E053A0D}">
  <ds:schemaRefs>
    <ds:schemaRef ds:uri="573c176d-da9f-4f40-83b3-3bcb28a0c65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A9153BB-BBD4-4DD5-B1D8-832E805DE8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694</TotalTime>
  <Words>1272</Words>
  <Application>Microsoft Office PowerPoint</Application>
  <PresentationFormat>Widescreen</PresentationFormat>
  <Paragraphs>101</Paragraphs>
  <Slides>19</Slides>
  <Notes>5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DM Sans Medium</vt:lpstr>
      <vt:lpstr>MS Shell Dlg 2</vt:lpstr>
      <vt:lpstr>ui-sans-serif</vt:lpstr>
      <vt:lpstr>Wingdings</vt:lpstr>
      <vt:lpstr>Wingdings 3</vt:lpstr>
      <vt:lpstr>Madison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felipe restrepo</dc:creator>
  <cp:lastModifiedBy>Restrepo,Felipe</cp:lastModifiedBy>
  <cp:revision>3</cp:revision>
  <dcterms:created xsi:type="dcterms:W3CDTF">2025-04-24T01:36:04Z</dcterms:created>
  <dcterms:modified xsi:type="dcterms:W3CDTF">2025-12-11T08:03:04Z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0x010100C09C91D6986A084489A3CC0BB4E8E6D5</vt:lpwstr>
  </property>
</Properties>
</file>

<file path=docProps/thumbnail.jpeg>
</file>